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677" r:id="rId2"/>
    <p:sldMasterId id="2147483784" r:id="rId3"/>
  </p:sldMasterIdLst>
  <p:notesMasterIdLst>
    <p:notesMasterId r:id="rId43"/>
  </p:notesMasterIdLst>
  <p:sldIdLst>
    <p:sldId id="269" r:id="rId4"/>
    <p:sldId id="957" r:id="rId5"/>
    <p:sldId id="958" r:id="rId6"/>
    <p:sldId id="983" r:id="rId7"/>
    <p:sldId id="996" r:id="rId8"/>
    <p:sldId id="960" r:id="rId9"/>
    <p:sldId id="961" r:id="rId10"/>
    <p:sldId id="962" r:id="rId11"/>
    <p:sldId id="1001" r:id="rId12"/>
    <p:sldId id="985" r:id="rId13"/>
    <p:sldId id="986" r:id="rId14"/>
    <p:sldId id="963" r:id="rId15"/>
    <p:sldId id="964" r:id="rId16"/>
    <p:sldId id="965" r:id="rId17"/>
    <p:sldId id="998" r:id="rId18"/>
    <p:sldId id="1007" r:id="rId19"/>
    <p:sldId id="1002" r:id="rId20"/>
    <p:sldId id="991" r:id="rId21"/>
    <p:sldId id="992" r:id="rId22"/>
    <p:sldId id="999" r:id="rId23"/>
    <p:sldId id="970" r:id="rId24"/>
    <p:sldId id="971" r:id="rId25"/>
    <p:sldId id="972" r:id="rId26"/>
    <p:sldId id="973" r:id="rId27"/>
    <p:sldId id="1008" r:id="rId28"/>
    <p:sldId id="974" r:id="rId29"/>
    <p:sldId id="975" r:id="rId30"/>
    <p:sldId id="976" r:id="rId31"/>
    <p:sldId id="1006" r:id="rId32"/>
    <p:sldId id="1004" r:id="rId33"/>
    <p:sldId id="988" r:id="rId34"/>
    <p:sldId id="989" r:id="rId35"/>
    <p:sldId id="968" r:id="rId36"/>
    <p:sldId id="967" r:id="rId37"/>
    <p:sldId id="1003" r:id="rId38"/>
    <p:sldId id="994" r:id="rId39"/>
    <p:sldId id="980" r:id="rId40"/>
    <p:sldId id="981" r:id="rId41"/>
    <p:sldId id="982" r:id="rId42"/>
  </p:sldIdLst>
  <p:sldSz cx="12192000" cy="6858000"/>
  <p:notesSz cx="6858000" cy="9144000"/>
  <p:defaultTextStyle>
    <a:defPPr>
      <a:defRPr lang="uk-UA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0" userDrawn="1">
          <p15:clr>
            <a:srgbClr val="A4A3A4"/>
          </p15:clr>
        </p15:guide>
        <p15:guide id="2" pos="4032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432" userDrawn="1">
          <p15:clr>
            <a:srgbClr val="A4A3A4"/>
          </p15:clr>
        </p15:guide>
        <p15:guide id="5" pos="71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jdel Ewelina" initials="ZE" lastIdx="3" clrIdx="0">
    <p:extLst>
      <p:ext uri="{19B8F6BF-5375-455C-9EA6-DF929625EA0E}">
        <p15:presenceInfo xmlns:p15="http://schemas.microsoft.com/office/powerpoint/2012/main" userId="S::ewjakubo@assecobs.pl::2f7149ce-0b7d-4bcc-9bc7-8d5ff26eb271" providerId="AD"/>
      </p:ext>
    </p:extLst>
  </p:cmAuthor>
  <p:cmAuthor id="2" name="Ewelina Zajdel" initials="EZ" lastIdx="14" clrIdx="1">
    <p:extLst>
      <p:ext uri="{19B8F6BF-5375-455C-9EA6-DF929625EA0E}">
        <p15:presenceInfo xmlns:p15="http://schemas.microsoft.com/office/powerpoint/2012/main" userId="Ewelina Zajd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E0"/>
    <a:srgbClr val="64D4EA"/>
    <a:srgbClr val="4CCCE6"/>
    <a:srgbClr val="6CD5EA"/>
    <a:srgbClr val="2BC3E1"/>
    <a:srgbClr val="57CFE7"/>
    <a:srgbClr val="AAC42C"/>
    <a:srgbClr val="F26B6C"/>
    <a:srgbClr val="A156F4"/>
    <a:srgbClr val="C0C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78545" autoAdjust="0"/>
  </p:normalViewPr>
  <p:slideViewPr>
    <p:cSldViewPr>
      <p:cViewPr varScale="1">
        <p:scale>
          <a:sx n="67" d="100"/>
          <a:sy n="67" d="100"/>
        </p:scale>
        <p:origin x="1133" y="62"/>
      </p:cViewPr>
      <p:guideLst>
        <p:guide orient="horz" pos="480"/>
        <p:guide pos="4032"/>
        <p:guide orient="horz" pos="2928"/>
        <p:guide pos="432"/>
        <p:guide pos="7152"/>
      </p:guideLst>
    </p:cSldViewPr>
  </p:slideViewPr>
  <p:outlineViewPr>
    <p:cViewPr>
      <p:scale>
        <a:sx n="33" d="100"/>
        <a:sy n="33" d="100"/>
      </p:scale>
      <p:origin x="0" y="-323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86580"/>
    </p:cViewPr>
  </p:sorterViewPr>
  <p:notesViewPr>
    <p:cSldViewPr>
      <p:cViewPr varScale="1">
        <p:scale>
          <a:sx n="65" d="100"/>
          <a:sy n="65" d="100"/>
        </p:scale>
        <p:origin x="3154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27185-10FB-4A57-B3F0-45136A811A24}" type="datetimeFigureOut">
              <a:rPr lang="uk-UA" smtClean="0"/>
              <a:t>15.04.2019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C3A12-1E0F-412B-B376-8089A55D946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04770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09539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14309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219078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523848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828617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133387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438156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7741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Świadomi tych problemów zaczęliśmy się zastanawiać…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1519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czy nowe regulacje nie są szansą na sprawniejsze poradzenie sobie z obecnymi problemami. </a:t>
            </a:r>
            <a:b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uk-UA" dirty="0"/>
          </a:p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7131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tym celu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powołaliśmy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zespół ludzi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przygotowania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nowego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narzędzia, </a:t>
            </a:r>
            <a:r>
              <a:rPr lang="pl-PL" sz="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które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jest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elementem całego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rozwiązania </a:t>
            </a:r>
            <a:r>
              <a:rPr lang="pl-PL" sz="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Merit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ERP, a którego celem jest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usprawnienie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zarządzania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dokumentacją pracowniczą.</a:t>
            </a:r>
          </a:p>
          <a:p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Nasze prace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zbiegły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się z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sygnałami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jakie otrzymywaliśmy od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niektórych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Państwa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którzy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tak jak my dostrzegali nowe możliwości wynikające ze zmian prawnych. </a:t>
            </a:r>
          </a:p>
          <a:p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Chciałbym tutaj podziękować również części z naszych klientów, którzy poświęcili swój czas na konsultacje związane z omawianym rozwiązaniem.</a:t>
            </a:r>
          </a:p>
          <a:p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właśnie sygnały od Państwa utwierdziły nas w przekonaniu, że temat jest ważny, a przygotowane rozwiązanie w znaczący sposób ułatwi i usprawni pracę Działów HR (w tym naszych koleżanek) związaną z dokumentacją pracowniczą.</a:t>
            </a:r>
          </a:p>
          <a:p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pl-PL" dirty="0"/>
          </a:p>
          <a:p>
            <a:endParaRPr lang="uk-UA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2648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Pracę nad e-Teczką rozpoczęliśmy od analizy stanu prawnego. </a:t>
            </a:r>
          </a:p>
          <a:p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ile sama ustawa daje możliwość prowadzenia elektronicznej postaci dokumentacji pracowniczej, o tyle rozporządzenie precyzuje jak owa dokumentacja ma wyglądać.</a:t>
            </a:r>
          </a:p>
          <a:p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Dla nas, jako twórców rozwiązania, to właśnie rozporządzenie poparte szkoleniami stało się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wyznacznikiem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dla pracy nad implementacją elektronicznej dokumentacji pracowniczej w naszym systemie.</a:t>
            </a: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6115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Musieliśmy uwzględnić nowy układ teczki pracowniczej, w której obecnie dokumenty podzielone są na dwie grupy.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Pierwszą grupą dokumentów są Akta osobowe.</a:t>
            </a:r>
          </a:p>
          <a:p>
            <a:pPr lvl="0"/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Zostały one podzielone obecnie na 4 części. </a:t>
            </a:r>
          </a:p>
          <a:p>
            <a:pPr lvl="0"/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nowo wyodrębnionej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części D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znajdują się dokumenty związane z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ponoszeniem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przez pracownika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odpowiedzialności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porządkowej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lub odpowiedzialności określonej w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odrębnych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przepisach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które przewidują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zatarcie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kary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pl-PL" sz="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Istotne jest to, że po zatarciu kary informacje o niej musza zostać usunięte z tej części akt.</a:t>
            </a:r>
            <a:endParaRPr lang="pl-PL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dirty="0"/>
          </a:p>
          <a:p>
            <a:r>
              <a:rPr lang="pl-PL" dirty="0"/>
              <a:t>Druga grupa dokumentów, to dokumenty w sprawach związanych ze stosunkiem pracy.</a:t>
            </a:r>
          </a:p>
          <a:p>
            <a:pPr marL="0" lvl="0" indent="0">
              <a:buFontTx/>
              <a:buNone/>
            </a:pP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tej części, należy przechowywać wiele dokumentów, które zostały wymienione w rozporządzeniu m.in.: ewidencję czasu pracy, wszelkie wnioski, zgody czy oświadczenia pracownika.</a:t>
            </a:r>
          </a:p>
          <a:p>
            <a:pPr marL="0" lvl="0" indent="0">
              <a:buFontTx/>
              <a:buNone/>
            </a:pPr>
            <a:endParaRPr lang="pl-PL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Proszę zwrócić uwagę, że zakres dokumentacji pracowniczej został rozszerzony.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Ustawodawca wprowadził obowiązek prowadzenia dokumentacji związanej w ubieganiem się i korzystaniem z urlopu wypoczynkowego.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 to swoje konsekwencje, ponieważ tak szeroki zakres dokumentacji pracowniczej skutkuje jej szybkim przyrostem.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0901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Przy okazji warto powiedzieć kilka słów o okresie przechowywania dokumentacji, bo w dużej mierze to właśnie okres przechowywania wpływa na liczbę dokumentów, a co za tym idzie i na koszty związane z ich przechowywaniem. Dłuższy okres powoduje że dokumentów nazbiera się po prostu znacznie więcej.</a:t>
            </a:r>
          </a:p>
          <a:p>
            <a:r>
              <a:rPr lang="pl-PL" sz="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 Państwo wiedzą, do zeszłego roku, okres ten wynosił 50 lat. Z początkiem bieżącego roku możliwe jest skrócenie tego okresu do lat dziesięciu. </a:t>
            </a:r>
          </a:p>
          <a:p>
            <a:r>
              <a:rPr lang="pl-PL" sz="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Jednak krótszy okres dotyczy wybranej grupy pracowników. Są to dwie grupy, dla których można stosować ten skrócony okres przechowywania dokumentacji pracowniczej: pierwsza to pracownicy, którzy zostali zatrudnieni w roku 2019, a druga to pracownicy, z którymi rozwiązano już stosunek pracy a zatrudnieni byli w okresie od początku roku 1999 do końca roku 2018 i za których pracodawca złożył raport ZUS RIA. </a:t>
            </a:r>
          </a:p>
          <a:p>
            <a:r>
              <a:rPr lang="pl-PL" sz="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Dla pozostałych pracowników, pracodawca nadal musi przechowywać dokumentację pracowniczą przez okres 50 lat.</a:t>
            </a:r>
            <a:endParaRPr lang="pl-PL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5033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To</a:t>
            </a:r>
            <a:r>
              <a:rPr lang="pl-PL" dirty="0"/>
              <a:t> co </a:t>
            </a:r>
            <a:r>
              <a:rPr lang="pl-PL" b="1" dirty="0"/>
              <a:t>niestety</a:t>
            </a:r>
            <a:r>
              <a:rPr lang="pl-PL" dirty="0"/>
              <a:t> nie zostało zmienione na korzyść pracodawcy, to groźba kar za nieprawidłowe prowadzenie dokumentacji pracowniczej.</a:t>
            </a:r>
          </a:p>
          <a:p>
            <a:r>
              <a:rPr lang="pl-PL" dirty="0"/>
              <a:t>Za brak lub niekompletność dokumentacji a nawet za pozostawienie dokumentacji w nieodpowiednich warunkach grozi kara grzywny od 1tyś do nawet 30 tyś zł.</a:t>
            </a: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Ponadto inspekcja pracy może nałożyć mandat za nieprawidłowe prowadzenie dokumentacji w wysokości nawet do </a:t>
            </a:r>
            <a:r>
              <a:rPr lang="pl-PL" b="1" dirty="0"/>
              <a:t>5 tyś zł</a:t>
            </a:r>
            <a:endParaRPr lang="pl-PL" dirty="0"/>
          </a:p>
          <a:p>
            <a:r>
              <a:rPr lang="pl-PL" dirty="0"/>
              <a:t>Kara ta może zostać nałożona na pracodawcę bądź osobę upoważnioną przez pracodawcę do dokonywania czynności w zakresie prawa pracy w jego imieniu.</a:t>
            </a:r>
          </a:p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223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Warto więc zadbać o to, aby nasza dokumentacja była prowadzona zgodnie z obowiązującymi regulacjami prawnymi…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04583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(…) oraz warto zadbać o to, aby była ona </a:t>
            </a:r>
            <a:r>
              <a:rPr lang="pl-PL" b="1" dirty="0"/>
              <a:t>kompletna</a:t>
            </a:r>
            <a:r>
              <a:rPr lang="pl-PL" dirty="0"/>
              <a:t> i odpowiednio </a:t>
            </a:r>
            <a:r>
              <a:rPr lang="pl-PL" b="1" dirty="0"/>
              <a:t>zabezpieczona</a:t>
            </a:r>
            <a:r>
              <a:rPr lang="pl-PL" dirty="0"/>
              <a:t>.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6186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Dlatego, do tego celu proponujemy wykorzystać stworzone przez nas narzędzie, które wesprze nas w procesie digitalizacji akt.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5409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Witam Państwa serdecznie. Nazywam się Tomasz Mroziński.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Jestem konsultantem w dziale produkcji oprogramowania i chciałbym przybliżyć Państwu temat elektronizacji dokumentacji pracowniczej.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6960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Zamiana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postaci papierowej na postać elektroniczną wymaga:</a:t>
            </a:r>
          </a:p>
          <a:p>
            <a:pPr marL="0" lvl="0" indent="0">
              <a:buFontTx/>
              <a:buNone/>
            </a:pP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sporządzenia odwzorowania cyfrowego dokumentu papierowego (tzw. skanu) w wymaganej rozdzielczości zapewniającej odpowiednią jakość. </a:t>
            </a:r>
            <a:b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Scan należy zapisać w formacie pdf, który został narzucony przez rozporządzenie, </a:t>
            </a:r>
          </a:p>
          <a:p>
            <a:pPr marL="0" lvl="0" indent="0">
              <a:buFontTx/>
              <a:buNone/>
            </a:pP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następnie konieczne jest podpisanie utworzonego pliku podpisem kwalifikowanym</a:t>
            </a:r>
          </a:p>
          <a:p>
            <a:pPr lvl="0"/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 na koniec umieszczenie tak przygotowanego pliku w systemie w odpowiedniej części dokumentacji pracowniczej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58175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Prześledźmy teraz proces digitalizacji na przykładzie wybranego dokumentu.</a:t>
            </a:r>
          </a:p>
          <a:p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ręku trzymam papierową wersję umowy o pracę. </a:t>
            </a:r>
          </a:p>
          <a:p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ekranie widzicie Państwo jej elektroniczny odpowiednik. </a:t>
            </a:r>
          </a:p>
          <a:p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Dokument został już zeskanowany </a:t>
            </a:r>
          </a:p>
          <a:p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(klik) </a:t>
            </a:r>
          </a:p>
          <a:p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oraz umieszczony w pliku pdf.</a:t>
            </a:r>
          </a:p>
          <a:p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 przygotowany plik jest gotowy są do zaimportowania do systemu.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naszym przykładzie pokazuje pojedynczy plik z umową o pracę ale zeskanowanych plików gotowych do importu może być znacznie więcej.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41550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Wystarczy, że przygotujemy wcześniej odpowiednią strukturę katalogów, która zawierać będzie informacje o identyfikatorze pracownika oraz będzie odzwierciedlała strukturę teczki wraz z typem zeskanowanych załączników i umieścimy w niej pliki.</a:t>
            </a:r>
          </a:p>
          <a:p>
            <a:b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Pośród importowanych plików mogą Państwo zobaczyć nasz plik z zeskanowaną umową o pracę.</a:t>
            </a:r>
            <a:b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l-PL" sz="1200" dirty="0"/>
          </a:p>
          <a:p>
            <a:endParaRPr 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0000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kolejnym etapie dokonujemy podpisania importowanych plików podpisem kwalifikowanym.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Samo podpisanie jest operacją grupową, podpisane więc zostaną wszystkie pliki wybrane do importu, co będzie można później zobaczyć we właściwościach tych plików.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(klik)</a:t>
            </a:r>
          </a:p>
          <a:p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Dla każdego importowanego pliku utworzony zostanie również zestaw metadanych opisujących załączany dokument – jest to jeden z wymogów określonych rozporządzeniem. </a:t>
            </a:r>
          </a:p>
          <a:p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(klik)</a:t>
            </a:r>
          </a:p>
          <a:p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 tym kroku otrzymujemy podpisany cyfrowo plik z naszą umową.</a:t>
            </a:r>
            <a:b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l-PL" sz="800" dirty="0"/>
          </a:p>
          <a:p>
            <a:endParaRPr lang="pl-PL" sz="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45518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Przeszliśmy jak do tej pory przez 2 etapy procesu digitalizacji akt pracowniczych. Nasz dokument został zeskanowany i opatrzony podpisem kwalifikowanym.</a:t>
            </a:r>
          </a:p>
          <a:p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Ostatnim etapem w procesie digitalizacji jest powiazanie tych dokumentów z teczkami pracowników. </a:t>
            </a:r>
          </a:p>
          <a:p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 Państwo mogą zauważyć w naszym systemie odwzorowaliśmy strukturę teczki zgodnie z nowym rozporządzeniem. Struktura ta, propagowana jest na każdego pracownika, tworząc indywidualną teczkę pracownika.</a:t>
            </a:r>
          </a:p>
          <a:p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podstawie typu importowanego dokumentu system automatycznie umieści nasz dokument w odpowiedniej części akt pracownika, w efekcie czego otrzymujemy uzupełnioną teczkę pracownika.</a:t>
            </a:r>
          </a:p>
          <a:p>
            <a:endParaRPr lang="pl-PL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 Państwo mogą zauważyć umowa, którą trzymałem w ręce, ostatecznie po całym procesie digitalizacji trafiła w odpowiednie miejsce naszego systemu do teczki pracownika.</a:t>
            </a:r>
          </a:p>
          <a:p>
            <a:endParaRPr lang="pl-PL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28087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(dopełnienie, domknięcie procesu) </a:t>
            </a: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Dzięki procesowi digitalizacji Pracownik może poprzez portal pracowniczy złożyć wniosek o wydanie kopii dokumentacji, na podstawie którego jesteśmy w stanie w prosty sposób utworzyć podpisany cyfrowo plik archiwum z dokumentacją pracownika zawierający wszystkie dokumenty z jego teczki wraz z wymaganymi przez rozporządzenie metadanymi. Tak przygotowany plik archiwum możemy udostępnić pracownikowi za pomocą elektronicznych kanałów dostępu lub poprzez nagranie go na cyfrowym nośniku informacji np. płycie CD.</a:t>
            </a: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 widzieliśmy proces digitalizacji wymaga trzech kroków. </a:t>
            </a: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Nasz system w sposób maksymalnie czytelny i prosty ułatwia to zadanie, po to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61008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 zakończonym procesie digitalizacji…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57175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(…)należy pamiętać, aby po przejściu na postać elektroniczną dokumentacji poinformować pracowników o zmianie formy prowadzenia i przechowywania dokumentacji oraz o możliwości odbioru poprzedniej postaci dokumentów.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50015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Przedstawiony proces to najtrudniejsze i najbardziej czasochłonne działania związane ze zamianą obecnej dokumentacji na jej postać elektroniczną.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Mamy świadomość, że zamiana postaci papierowej na cyfrową może stanowić barierę przed prowadzeniem dokumentacji w tej postaci, gdyż wymaga to zeskanowania setek, a w wielu przypadkach tysięcy dokumentów.</a:t>
            </a:r>
          </a:p>
          <a:p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Dlatego zalecamy aby rozłożyć ten proces w czasie i elektronizację dokumentacji zacząć od pracowników nowo zatrudnianych. </a:t>
            </a:r>
          </a:p>
          <a:p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Pozostałą dokumentację możemy digitalizować stopniowo, systematycznie przenosząc ją do postaci cyfrowej.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28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89641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 widzieliśmy proces digitalizacji wymaga trzech kroków. Nasz system w sposób maksymalnie czytelny i prosty ułatwia to zadanie, po to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29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137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poprzednich prezentacjach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Irena i Sławek 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pokazali Państwu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możliwe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problemy jakie mogą wystąpić w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przykładowych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firmach.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 chciałbym, na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rzeczywistym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przykładzie, pokazać Państwu jakie problemy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mogą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wystąpić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 prowadzeniem dokumentacji pracowniczej w postaci papierowej.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Podczas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prezentacji opowiem o najnowszych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zmianach w zakresie prawa 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dotyczącego prowadzenie dokumentacji pracowniczej w postaci elektronicznej oraz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przeanalizujemy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możliwości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jakie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niosą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 zmiany.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Przejdziemy również przez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 digitalizacji akt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zobaczymy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jak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przejście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postać elektroniczną  może pomóc rozwiązać obecne problemy związane z dokumentacją papierową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Zobaczymy również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jakie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korzyści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możemy uzyskać jeżeli zdecydujemy się na wprowadzenie e-Teczek.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08227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aby po wykonaniu tych czynności, </a:t>
            </a:r>
            <a:endParaRPr lang="pl-P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30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17768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korzyści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 przechowywania akt w tej postaci można było zaobserwować już praktycznie od razu.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31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74842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 punktu widzenia pracodawcy głównymi korzyściami jakie można wymienić to: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32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85291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redukcja kosztów - 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Wg szacunków Ministerstwa Przedsiębiorczości i Technologii roczny koszt administracyjny po stronie pracodawców związany z przechowywaniem dokumentacji pracowniczej sięga ok. 130 mln zł. Mówimy tu oczywiście o łącznym koszcie dla wszystkich przedsiębiorstw. </a:t>
            </a:r>
          </a:p>
          <a:p>
            <a:pPr lvl="0"/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Dla pojedynczej firmy, która zatrudnia kilkuset pracowników, dzięki digitalizacji koszty mogą spaść nawet o około kilkanaście tys. zł rocznie, biorąc pod uwagę redukcję kosztów pracy, papieru, druku, transportu, przechowywania czy specjalistycznego wyposażenia np. szaf pancernych. </a:t>
            </a:r>
            <a:b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l-PL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Przy postaci elektronicznej znacznie</a:t>
            </a:r>
            <a:r>
              <a:rPr lang="pl-PL" sz="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ulega skróceniu czas przeszukiwania akt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ponieważ nie musimy opuszczać stanowiska pracy aby odnaleźć szukany dokument. Dostęp do dokumentów jest  możliwy praktycznie z każdego miejsca i w każdym momencie co ma szczególnie istotny wpływ na pracę dla firm z rozproszoną strukturą organizacyjną.</a:t>
            </a:r>
          </a:p>
          <a:p>
            <a:pPr lvl="0"/>
            <a:endParaRPr lang="pl-PL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Znacznie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łatwiejsze staje się wydawanie dokumentacji lub kopii dokumentacji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postać elektroniczna dokumentacji umożliwia wydanie całości lub części dokumentacji w postaci cyfrowej jak również możemy w prosty sposób wydrukować kopię potrzebnych dokumentów. </a:t>
            </a:r>
          </a:p>
          <a:p>
            <a:pPr lvl="0"/>
            <a:endParaRPr lang="pl-PL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Dzięki przechowywaniu dokumentacji w systemie możemy w bardziej precyzyjny sposób sterować dostępem i nadawaniem uprawnień dla użytkowników do poszczególnych teczek pracowniczych –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łatwiejsze przez to staje się zarządzanie dostępem do dokumentacji i jej ochroną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pl-PL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Dla firm o rozproszonej strukturze dokumentacja elektroniczna daje możliwość dostępu z dowolnej lokalizacji osobie z działu HR w ramach nadanych uprawnień do danych pracownika w wygodny sposób, bez konieczności angażowania w ten proces osób z centrali czy innych oddziałów. (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możliwość pobrania dokumentacji niezależnie od lokalizacji komórki Działu HR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lvl="0"/>
            <a:endParaRPr lang="pl-PL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Kolejną korzyścią jest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podniesienie poziomu bezpieczeństwa danych pracowniczych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</a:t>
            </a:r>
          </a:p>
          <a:p>
            <a:pPr lvl="0"/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Dla dokumentów przechowywanych w postaci cyfrowej nie ma problemów z zapewnieniem wymaganych warunków przechowywania.</a:t>
            </a:r>
          </a:p>
          <a:p>
            <a:pPr lvl="0"/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Dane te wraz z tworzonym backup-em całego systemu, w ramach istniejącej polityki bezpieczeństwa informatycznego firmy możemy dodatkowo zabezpieczyć poprzez trzymanie ich w kilku bezpiecznych lokalizacjach.</a:t>
            </a:r>
          </a:p>
          <a:p>
            <a:pPr lvl="0"/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Dodatkowo istnieje mniejsza wrażliwość na błędy ludzkie np. przypadkowe wypadnięcie dokumentu, pozostawienie teczki czy nie zamknięcie archiwum.</a:t>
            </a:r>
          </a:p>
          <a:p>
            <a:pPr lvl="0"/>
            <a:endParaRPr lang="pl-PL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Ważną kwestią jest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poprawa jakości dokumentacji.</a:t>
            </a:r>
            <a:endParaRPr lang="pl-PL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Kilkuletnie dokumenty papierowe mogą już wykazywać objawy zniszczenia, dokumenty te mogą stać się częściowo nieczytelne wskutek zżółknięcia papieru, blaknięcia tuszu, czy też na skutek uszkodzeń mechanicznych i to nawet pomimo starannego procesu przechowywania. W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odróżnieniu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papierowych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dokumenty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cyfrowe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 tracą 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jakości z biegiem lat, dlatego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niezależnie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kiedy po nie sięgniemy, zawsze dostaniemy je w takim stanie w jakim były w dniu dodania ich do naszego archiwum.</a:t>
            </a:r>
          </a:p>
          <a:p>
            <a:pPr lvl="0"/>
            <a:endParaRPr lang="pl-PL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Warto również wspomnieć o tym, że dzięki e-Teczce zmniejszamy ryzyko nałożenia kar przez PIP ponieważ nasza dokumentacja jest prowadzona i przechowywana w odpowiedni sposób.</a:t>
            </a:r>
          </a:p>
          <a:p>
            <a:pPr lvl="0"/>
            <a:endParaRPr lang="pl-PL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Sądzę, że chyba nikogo z Państwa nie trzeba przekonywać do tego, jak ważne obecnie są działania proekologiczne.</a:t>
            </a:r>
          </a:p>
          <a:p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e-Dokumentacja doskonale wpisuje się w minimalizację obrotu dokumentami papierowymi przez co jest rozwiązaniem bardziej przyjaznym dla środowiska.</a:t>
            </a:r>
            <a:r>
              <a:rPr lang="pl-PL" dirty="0">
                <a:effectLst/>
              </a:rPr>
              <a:t> </a:t>
            </a:r>
          </a:p>
          <a:p>
            <a:endParaRPr lang="pl-PL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33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97966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jaką zatem postać dokumentów powinniśmy się ostatecznie zdecydować? Na postać papierową czy elektroniczną?</a:t>
            </a:r>
            <a:endParaRPr lang="uk-UA" dirty="0"/>
          </a:p>
          <a:p>
            <a:endParaRPr lang="pl-PL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 razu zaznaczę, że to przedsiębiorca decyduje w jakiej postaci będzie prowadził dokumentację: czy w postaci papierowej czy elektronicznej.</a:t>
            </a:r>
          </a:p>
          <a:p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Zmiana nie musi obejmować całości dokumentacji, można mieć część w postaci papierowej a część w postaci elektronicznej. </a:t>
            </a:r>
          </a:p>
          <a:p>
            <a:endParaRPr lang="pl-PL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Obie postacie, można prowadzić zamiennie, jednak według nas to postać elektroniczna daje nieporównywalnie większe możliwości i korzyści.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34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37535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35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03491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Przeszliśmy całą drogę od problemów wynikających z prowadzenia dokumentacji pracowniczej w postaci papierowej, przez nowe możliwości jakie dają nam zmiany w prawie aż po korzyści jakie daje nam proces digitalizacji akt.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36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67176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Podsumowując:</a:t>
            </a:r>
            <a:b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Zmiana przepisów to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krok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dobrym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kierunku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który pozwoli na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sprawniejsze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zarządzanie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zgromadzoną dokumentacją.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Sądzimy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że nowe rozwiązanie, które w prosty sposób przeprowadza przez proces digitalizacji akt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znajdzie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uznanie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zarówno wśród osób zajmujących się zawodowo sprawami pracowniczymi, jako narzędzie usprawniające w znacznym stopniu ich pracę oraz wśród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osób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zarządzających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dla których jest to szansa na ograniczenie kosztów przechowywania dokumentacji, w znacznym stopniu minimalizuje ryzyko kar, poprawia jakość dokumentów pracowniczych oraz podnosi poziom bezpieczeństwa danych.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co warto zapamiętać wydaje się, że można podsumować jednym stwierdzeniem: prościej, taniej, bezpieczniej, e-dokumentacja.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37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55001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Jeżeli są Państwo, zainteresowani </a:t>
            </a:r>
            <a:r>
              <a:rPr lang="pl-PL" b="1" dirty="0"/>
              <a:t>wprowadzeniem</a:t>
            </a:r>
            <a:r>
              <a:rPr lang="pl-PL" dirty="0"/>
              <a:t> naszego </a:t>
            </a:r>
            <a:r>
              <a:rPr lang="pl-PL" b="1" dirty="0"/>
              <a:t>rozwiązania</a:t>
            </a:r>
            <a:r>
              <a:rPr lang="pl-PL" dirty="0"/>
              <a:t> w swojej organizacji to dla pierwszych 10 klientów proponujemy 20% rabatu na nasz nowy moduł.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38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90694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Ja ze swojej strony chciałem Państwu podziękować oraz zaprosić na przerwę kawową, po której Ania przedstawi Państwu prezentację związaną z PPK - Pracowniczymi Planami Kapitałowymi.</a:t>
            </a:r>
          </a:p>
          <a:p>
            <a:endParaRPr lang="pl-PL" dirty="0"/>
          </a:p>
          <a:p>
            <a:r>
              <a:rPr lang="pl-PL" dirty="0"/>
              <a:t>Dziękuję bardzo.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39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7008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Przejdźmy zatem do omówienia problemów jakie może nieść za sobą prowadzenie dokumentacji pracowniczej w postaci papierowej.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1582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 Państwo wiecie, jakiś czas temu doszło do połączenia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spółek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Asseco Business Solutions 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Macrologic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 wyniku połączenia, w ramach ABS  powstała linia Macrologic. </a:t>
            </a:r>
          </a:p>
          <a:p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tym momencie chciałbym zwrócić Państwa uwagę na to,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 połączenie firm oznaczało 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dla naszych Działów HR? </a:t>
            </a:r>
          </a:p>
          <a:p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skrócie rzecz ujmując – ogrom pracy. </a:t>
            </a:r>
          </a:p>
          <a:p>
            <a:b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Przed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połączeniem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nasze firmy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używały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różnych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systemów informatycznych. Nie stanowiło jednak problemu, aby dane w postaci elektronicznej umieścić w jednym systemie i zarządzać nimi centralnie. Dane zostały scalone, a cała rejestracja danych odbywa się wyłącznie w jednym systemie.  Korzyści z takiego podejścia są oczywiste. Mimo małych problemów, całość migracji danych udało się przeprowadzić sprawnie i na czas, co pozwoliło naliczać wynagrodzenie dla całej organizacji już w jednym systemie.</a:t>
            </a:r>
          </a:p>
          <a:p>
            <a:endParaRPr lang="pl-PL" dirty="0"/>
          </a:p>
          <a:p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Zgoła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inaczej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sytuacja przedstawiała się z dokumentacją pracowniczą, która prowadzona była w postaci papierowej. </a:t>
            </a:r>
          </a:p>
          <a:p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tym wypadku przeniesienie danych wiązało się z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fizycznym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przeniesieniem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całego archiwum do centrali. </a:t>
            </a:r>
          </a:p>
          <a:p>
            <a:endParaRPr lang="pl-PL" dirty="0"/>
          </a:p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6615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Akta pracownicze należało przygotować do transportu, odpowiednio zabezpieczyć, a wcześniej sprawdzić ich kompletność.</a:t>
            </a:r>
          </a:p>
          <a:p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Tutaj muszę przyznać że przed połączeniem firm wydawało nam się, że mamy porządek w teczkach pracowniczych. </a:t>
            </a:r>
            <a:b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Dopiero połączenie uświadomiło nam, że mamy po kilka teczek w przypadku ponownych zatrudnień oraz że te akta mamy w różnych miejscach.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0957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potrzeby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przechowywania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większej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ilości akt konieczne było wydzielenie specjalnego pomieszczenia. </a:t>
            </a:r>
          </a:p>
          <a:p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 jesteśmy firmą o dużej rotacji zatrudnienia ale w ciągu 30 lat działalności nazbierało się kilka tysięcy teczek.</a:t>
            </a:r>
          </a:p>
          <a:p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 przejrzeniu i zabezpieczeniu, akta zostały wysłane do centrali firmy. </a:t>
            </a:r>
          </a:p>
          <a:p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Nasze teczki znalazły się w odpowiednim miejscu i odpowiednich warunkach pod nadzorem koleżanek z Działu HR, jednak niektóre problemy nadal pozostały. 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3257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Nadal konieczne jest np.. przesyłanie dokumentów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pomiędzy poszczególnymi lokalizacjami a centralą firmy, a wyszukiwanie wybranych dokumentów w stertach akt nie jest ani przyjemne ani szybkie.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Część problemów,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które Państwo widzą na ekranie wynika z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rozproszenia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terytorialnego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naszej firmy, część jest niezależna od tego faktu, wszystkie są jednak mniej lub bardziej uciążliwe.</a:t>
            </a:r>
            <a:endParaRPr lang="pl-PL" dirty="0"/>
          </a:p>
          <a:p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7101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Patrząc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nasz przykład, nie zachęcamy Państwa do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przejmowania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nowych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spółek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aby przy tej okazji przekonać się ile potrafi zajmować dokumentacja pracownicza. </a:t>
            </a:r>
            <a:b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Wystarczy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udać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się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archiwum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aby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uzmysłowić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sobie o jakiej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skali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dokumentów mówimy i że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zarządzanie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taką ilością może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nastręczać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poważnych </a:t>
            </a:r>
            <a:r>
              <a:rPr lang="pl-PL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trudności</a:t>
            </a:r>
            <a:r>
              <a:rPr lang="pl-P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9086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386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438400" y="1603248"/>
            <a:ext cx="3657600" cy="3657600"/>
          </a:xfrm>
          <a:prstGeom prst="ellipse">
            <a:avLst/>
          </a:prstGeom>
          <a:ln w="38100">
            <a:solidFill>
              <a:schemeClr val="accent1"/>
            </a:solidFill>
          </a:ln>
          <a:effectLst/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225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267200" y="1600200"/>
            <a:ext cx="3657600" cy="3657600"/>
          </a:xfrm>
          <a:prstGeom prst="ellipse">
            <a:avLst/>
          </a:prstGeom>
          <a:ln w="38100">
            <a:solidFill>
              <a:schemeClr val="accent1"/>
            </a:solidFill>
          </a:ln>
          <a:effectLst/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588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182368" y="1853184"/>
            <a:ext cx="963168" cy="963168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800"/>
            </a:lvl1pPr>
          </a:lstStyle>
          <a:p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186672" y="3852672"/>
            <a:ext cx="963168" cy="963168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8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653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219200" y="1737360"/>
            <a:ext cx="3657600" cy="3657600"/>
          </a:xfrm>
          <a:prstGeom prst="ellipse">
            <a:avLst/>
          </a:prstGeom>
          <a:ln w="38100">
            <a:solidFill>
              <a:schemeClr val="accent1"/>
            </a:solidFill>
          </a:ln>
          <a:effectLst/>
        </p:spPr>
        <p:txBody>
          <a:bodyPr/>
          <a:lstStyle/>
          <a:p>
            <a:endParaRPr lang="uk-UA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584200" y="6054272"/>
            <a:ext cx="7239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>
                <a:solidFill>
                  <a:schemeClr val="accent2"/>
                </a:solidFill>
              </a:rPr>
              <a:t>your logo</a:t>
            </a:r>
            <a:endParaRPr lang="uk-UA" sz="1333" b="1">
              <a:solidFill>
                <a:schemeClr val="accent2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69900" y="6124657"/>
            <a:ext cx="0" cy="4953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11163300" y="6124657"/>
            <a:ext cx="0" cy="4953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2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256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315200" y="1737360"/>
            <a:ext cx="3657600" cy="3657600"/>
          </a:xfrm>
          <a:prstGeom prst="ellipse">
            <a:avLst/>
          </a:prstGeom>
          <a:ln w="38100">
            <a:solidFill>
              <a:schemeClr val="accent1"/>
            </a:solidFill>
          </a:ln>
          <a:effectLst/>
        </p:spPr>
        <p:txBody>
          <a:bodyPr/>
          <a:lstStyle/>
          <a:p>
            <a:endParaRPr lang="uk-UA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584200" y="6054272"/>
            <a:ext cx="7239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>
                <a:solidFill>
                  <a:schemeClr val="accent2"/>
                </a:solidFill>
              </a:rPr>
              <a:t>your logo</a:t>
            </a:r>
            <a:endParaRPr lang="uk-UA" sz="1333" b="1">
              <a:solidFill>
                <a:schemeClr val="accent2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69900" y="6124657"/>
            <a:ext cx="0" cy="4953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11163300" y="6124657"/>
            <a:ext cx="0" cy="4953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2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29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773936" y="1737360"/>
            <a:ext cx="1828800" cy="1828800"/>
          </a:xfrm>
          <a:prstGeom prst="ellipse">
            <a:avLst/>
          </a:prstGeom>
          <a:ln w="38100">
            <a:solidFill>
              <a:schemeClr val="accent1"/>
            </a:solidFill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7" name="TextBox 16"/>
          <p:cNvSpPr txBox="1"/>
          <p:nvPr userDrawn="1"/>
        </p:nvSpPr>
        <p:spPr>
          <a:xfrm>
            <a:off x="584200" y="6054272"/>
            <a:ext cx="7239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>
                <a:solidFill>
                  <a:schemeClr val="accent2"/>
                </a:solidFill>
              </a:rPr>
              <a:t>your logo</a:t>
            </a:r>
            <a:endParaRPr lang="uk-UA" sz="1333" b="1">
              <a:solidFill>
                <a:schemeClr val="accent2"/>
              </a:solidFill>
            </a:endParaRP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469900" y="6124657"/>
            <a:ext cx="0" cy="4953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11163300" y="6124657"/>
            <a:ext cx="0" cy="4953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30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181600" y="1395984"/>
            <a:ext cx="1828800" cy="18288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16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411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853184" y="2151888"/>
            <a:ext cx="1219200" cy="1219200"/>
          </a:xfrm>
          <a:prstGeom prst="ellipse">
            <a:avLst/>
          </a:prstGeom>
          <a:ln w="38100">
            <a:solidFill>
              <a:schemeClr val="accent1"/>
            </a:solidFill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742176" y="2151888"/>
            <a:ext cx="1219200" cy="1219200"/>
          </a:xfrm>
          <a:prstGeom prst="ellipse">
            <a:avLst/>
          </a:prstGeom>
          <a:ln w="38100">
            <a:solidFill>
              <a:schemeClr val="accent1"/>
            </a:solidFill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26" name="TextBox 25"/>
          <p:cNvSpPr txBox="1"/>
          <p:nvPr userDrawn="1"/>
        </p:nvSpPr>
        <p:spPr>
          <a:xfrm>
            <a:off x="584200" y="6054272"/>
            <a:ext cx="7239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>
                <a:solidFill>
                  <a:schemeClr val="accent2"/>
                </a:solidFill>
              </a:rPr>
              <a:t>your logo</a:t>
            </a:r>
            <a:endParaRPr lang="uk-UA" sz="1333" b="1">
              <a:solidFill>
                <a:schemeClr val="accent2"/>
              </a:solidFill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469900" y="6124657"/>
            <a:ext cx="0" cy="4953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11163300" y="6124657"/>
            <a:ext cx="0" cy="4953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158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828800" y="1803400"/>
            <a:ext cx="1828800" cy="1828800"/>
          </a:xfrm>
          <a:prstGeom prst="ellipse">
            <a:avLst/>
          </a:prstGeom>
          <a:ln w="38100">
            <a:solidFill>
              <a:schemeClr val="accent1"/>
            </a:solidFill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181600" y="1803400"/>
            <a:ext cx="1828800" cy="1828800"/>
          </a:xfrm>
          <a:prstGeom prst="ellipse">
            <a:avLst/>
          </a:prstGeom>
          <a:ln w="38100">
            <a:solidFill>
              <a:schemeClr val="accent1"/>
            </a:solidFill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534400" y="1803400"/>
            <a:ext cx="1828800" cy="1828800"/>
          </a:xfrm>
          <a:prstGeom prst="ellipse">
            <a:avLst/>
          </a:prstGeom>
          <a:ln w="38100">
            <a:solidFill>
              <a:schemeClr val="accent1"/>
            </a:solidFill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 userDrawn="1"/>
        </p:nvSpPr>
        <p:spPr>
          <a:xfrm>
            <a:off x="584200" y="6054272"/>
            <a:ext cx="7239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>
                <a:solidFill>
                  <a:schemeClr val="accent2"/>
                </a:solidFill>
              </a:rPr>
              <a:t>your logo</a:t>
            </a:r>
            <a:endParaRPr lang="uk-UA" sz="1333" b="1">
              <a:solidFill>
                <a:schemeClr val="accent2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469900" y="6124657"/>
            <a:ext cx="0" cy="4953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11163300" y="6124657"/>
            <a:ext cx="0" cy="4953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1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64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4" grpId="0" animBg="1"/>
    </p:bld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584200" y="6054272"/>
            <a:ext cx="7239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>
                <a:solidFill>
                  <a:schemeClr val="accent2"/>
                </a:solidFill>
              </a:rPr>
              <a:t>your logo</a:t>
            </a:r>
            <a:endParaRPr lang="uk-UA" sz="1333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69900" y="6124657"/>
            <a:ext cx="0" cy="4953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1163300" y="6124657"/>
            <a:ext cx="0" cy="4953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219200" y="1600200"/>
            <a:ext cx="3657600" cy="3657600"/>
          </a:xfrm>
          <a:prstGeom prst="roundRect">
            <a:avLst/>
          </a:prstGeom>
          <a:ln w="38100">
            <a:solidFill>
              <a:schemeClr val="accent1"/>
            </a:solidFill>
          </a:ln>
          <a:effectLst/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756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G-SLIDE OPT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2700" y="1600200"/>
            <a:ext cx="12192000" cy="2438400"/>
          </a:xfrm>
          <a:prstGeom prst="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tx1"/>
              </a:solidFill>
            </a:endParaRP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600200"/>
            <a:ext cx="12192000" cy="2438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26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044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688592" y="1725168"/>
            <a:ext cx="1804416" cy="1804416"/>
          </a:xfrm>
          <a:prstGeom prst="roundRect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029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334768" y="1725168"/>
            <a:ext cx="1804416" cy="1804416"/>
          </a:xfrm>
          <a:prstGeom prst="roundRect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022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035552" y="1755648"/>
            <a:ext cx="1633728" cy="1633728"/>
          </a:xfrm>
          <a:prstGeom prst="roundRect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522720" y="1755648"/>
            <a:ext cx="1633728" cy="1633728"/>
          </a:xfrm>
          <a:prstGeom prst="roundRect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923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937182" y="1937200"/>
            <a:ext cx="1676400" cy="1676400"/>
          </a:xfrm>
          <a:prstGeom prst="roundRect">
            <a:avLst/>
          </a:prstGeom>
          <a:ln w="25400">
            <a:solidFill>
              <a:schemeClr val="accent1"/>
            </a:solidFill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578419" y="1937200"/>
            <a:ext cx="1676400" cy="1676400"/>
          </a:xfrm>
          <a:prstGeom prst="roundRect">
            <a:avLst/>
          </a:prstGeom>
          <a:ln w="25400">
            <a:solidFill>
              <a:schemeClr val="accent1"/>
            </a:solidFill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2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244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200656" y="1810512"/>
            <a:ext cx="1633728" cy="1633728"/>
          </a:xfrm>
          <a:prstGeom prst="roundRect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279136" y="1810512"/>
            <a:ext cx="1633728" cy="1633728"/>
          </a:xfrm>
          <a:prstGeom prst="roundRect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351520" y="1810512"/>
            <a:ext cx="1633728" cy="1633728"/>
          </a:xfrm>
          <a:prstGeom prst="roundRect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80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</p:bld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225040" y="1956816"/>
            <a:ext cx="1060704" cy="1060704"/>
          </a:xfrm>
          <a:prstGeom prst="roundRect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2225040" y="3986784"/>
            <a:ext cx="1060704" cy="1060704"/>
          </a:xfrm>
          <a:prstGeom prst="roundRect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541008" y="1956816"/>
            <a:ext cx="1060704" cy="1060704"/>
          </a:xfrm>
          <a:prstGeom prst="roundRect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541008" y="3987800"/>
            <a:ext cx="1060704" cy="1060704"/>
          </a:xfrm>
          <a:prstGeom prst="roundRect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635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25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  <p:bldP spid="13" grpId="0" animBg="1"/>
    </p:bldLst>
  </p:timing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524000" y="1603248"/>
            <a:ext cx="1219200" cy="1219200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24000" y="2822448"/>
            <a:ext cx="1219200" cy="1219200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524000" y="4041648"/>
            <a:ext cx="1219200" cy="1219200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743200" y="1603248"/>
            <a:ext cx="1219200" cy="1219200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2743200" y="4041648"/>
            <a:ext cx="1219200" cy="1219200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962400" y="1603248"/>
            <a:ext cx="1219200" cy="1219200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962400" y="2822448"/>
            <a:ext cx="1219200" cy="1219200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3962400" y="4041648"/>
            <a:ext cx="1219200" cy="1219200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733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125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12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125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876800" y="2209800"/>
            <a:ext cx="2438400" cy="2438400"/>
          </a:xfrm>
          <a:prstGeom prst="ellipse">
            <a:avLst/>
          </a:prstGeom>
          <a:ln w="38100">
            <a:solidFill>
              <a:schemeClr val="bg1"/>
            </a:solidFill>
          </a:ln>
          <a:effectLst/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65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 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876800" y="1383792"/>
            <a:ext cx="2438400" cy="2438400"/>
          </a:xfrm>
          <a:prstGeom prst="ellipse">
            <a:avLst/>
          </a:prstGeom>
          <a:ln w="38100">
            <a:solidFill>
              <a:schemeClr val="bg1"/>
            </a:solidFill>
          </a:ln>
          <a:effectLst/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561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 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486400" y="1383792"/>
            <a:ext cx="1219200" cy="1219200"/>
          </a:xfrm>
          <a:prstGeom prst="ellipse">
            <a:avLst/>
          </a:prstGeom>
          <a:ln w="38100">
            <a:solidFill>
              <a:schemeClr val="bg1"/>
            </a:solidFill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486400" y="3102864"/>
            <a:ext cx="1219200" cy="1219200"/>
          </a:xfrm>
          <a:prstGeom prst="ellipse">
            <a:avLst/>
          </a:prstGeom>
          <a:ln w="38100">
            <a:solidFill>
              <a:schemeClr val="bg1"/>
            </a:solidFill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486400" y="4821936"/>
            <a:ext cx="1219200" cy="1219200"/>
          </a:xfrm>
          <a:prstGeom prst="ellipse">
            <a:avLst/>
          </a:prstGeom>
          <a:ln w="38100">
            <a:solidFill>
              <a:schemeClr val="bg1"/>
            </a:solidFill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806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tx1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600200"/>
            <a:ext cx="12192000" cy="36576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91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495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5913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67056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969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875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229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 SLIDE OPT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3425371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226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 SLIDE OPT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432629"/>
            <a:ext cx="12192000" cy="3425371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30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 SLIDE OPT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981200"/>
            <a:ext cx="4876800" cy="4876800"/>
          </a:xfrm>
          <a:prstGeom prst="rtTriangle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460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4648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738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72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ORTFOLIO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994400" y="-1955800"/>
            <a:ext cx="6959600" cy="6959600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69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99744" y="2231136"/>
            <a:ext cx="2395728" cy="2395728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268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ORTFOLI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-1168400" y="1397000"/>
            <a:ext cx="6959600" cy="6959600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253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168400" y="1652016"/>
            <a:ext cx="3657600" cy="3657600"/>
          </a:xfrm>
          <a:prstGeom prst="ellipse">
            <a:avLst/>
          </a:prstGeom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27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135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705600" y="1652016"/>
            <a:ext cx="3657600" cy="3657600"/>
          </a:xfrm>
          <a:prstGeom prst="ellipse">
            <a:avLst/>
          </a:prstGeom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828800" y="1652016"/>
            <a:ext cx="3657600" cy="3657600"/>
          </a:xfrm>
          <a:prstGeom prst="ellipse">
            <a:avLst/>
          </a:prstGeom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2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89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" y="1549400"/>
            <a:ext cx="3048000" cy="3048000"/>
          </a:xfrm>
          <a:prstGeom prst="ellipse">
            <a:avLst/>
          </a:prstGeom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5175" y="1549400"/>
            <a:ext cx="3048000" cy="3048000"/>
          </a:xfrm>
          <a:prstGeom prst="ellipse">
            <a:avLst/>
          </a:prstGeom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229600" y="1549400"/>
            <a:ext cx="3048000" cy="3048000"/>
          </a:xfrm>
          <a:prstGeom prst="ellipse">
            <a:avLst/>
          </a:prstGeom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1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231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</p:bldLst>
  </p:timing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168400" y="1652016"/>
            <a:ext cx="3657600" cy="3657600"/>
          </a:xfrm>
          <a:prstGeom prst="ellipse">
            <a:avLst/>
          </a:prstGeom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8" name="Picture Placeholder 5"/>
          <p:cNvSpPr>
            <a:spLocks noGrp="1" noChangeAspect="1"/>
          </p:cNvSpPr>
          <p:nvPr>
            <p:ph type="pic" sz="quarter" idx="12"/>
          </p:nvPr>
        </p:nvSpPr>
        <p:spPr>
          <a:xfrm>
            <a:off x="5367867" y="3785616"/>
            <a:ext cx="1524000" cy="1524000"/>
          </a:xfrm>
          <a:prstGeom prst="ellipse">
            <a:avLst/>
          </a:prstGeom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9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7433733" y="3785616"/>
            <a:ext cx="1524000" cy="1524000"/>
          </a:xfrm>
          <a:prstGeom prst="ellipse">
            <a:avLst/>
          </a:prstGeom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0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9499600" y="3785616"/>
            <a:ext cx="1524000" cy="1524000"/>
          </a:xfrm>
          <a:prstGeom prst="ellipse">
            <a:avLst/>
          </a:prstGeom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2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837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25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524000" y="1600200"/>
            <a:ext cx="1828800" cy="1828800"/>
          </a:xfrm>
          <a:prstGeom prst="ellipse">
            <a:avLst/>
          </a:prstGeom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962400" y="1600200"/>
            <a:ext cx="1828800" cy="1828800"/>
          </a:xfrm>
          <a:prstGeom prst="ellipse">
            <a:avLst/>
          </a:prstGeom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400800" y="1600200"/>
            <a:ext cx="1828800" cy="1828800"/>
          </a:xfrm>
          <a:prstGeom prst="ellipse">
            <a:avLst/>
          </a:prstGeom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839200" y="1600200"/>
            <a:ext cx="1828800" cy="1828800"/>
          </a:xfrm>
          <a:prstGeom prst="ellipse">
            <a:avLst/>
          </a:prstGeom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1524000" y="3733800"/>
            <a:ext cx="1828800" cy="1828800"/>
          </a:xfrm>
          <a:prstGeom prst="ellipse">
            <a:avLst/>
          </a:prstGeom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962400" y="3733800"/>
            <a:ext cx="1828800" cy="1828800"/>
          </a:xfrm>
          <a:prstGeom prst="ellipse">
            <a:avLst/>
          </a:prstGeom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400800" y="3733800"/>
            <a:ext cx="1828800" cy="1828800"/>
          </a:xfrm>
          <a:prstGeom prst="ellipse">
            <a:avLst/>
          </a:prstGeom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7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8839200" y="3733800"/>
            <a:ext cx="1828800" cy="1828800"/>
          </a:xfrm>
          <a:prstGeom prst="ellipse">
            <a:avLst/>
          </a:prstGeom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603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25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125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125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125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125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524000" y="1701800"/>
            <a:ext cx="1219200" cy="1219200"/>
          </a:xfrm>
          <a:prstGeom prst="ellipse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24000" y="2921000"/>
            <a:ext cx="1219200" cy="1219200"/>
          </a:xfrm>
          <a:prstGeom prst="ellipse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524000" y="4140200"/>
            <a:ext cx="1219200" cy="1219200"/>
          </a:xfrm>
          <a:prstGeom prst="ellipse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743200" y="1701800"/>
            <a:ext cx="1219200" cy="1219200"/>
          </a:xfrm>
          <a:prstGeom prst="ellipse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2743200" y="4140200"/>
            <a:ext cx="1219200" cy="1219200"/>
          </a:xfrm>
          <a:prstGeom prst="ellipse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962400" y="1701800"/>
            <a:ext cx="1219200" cy="1219200"/>
          </a:xfrm>
          <a:prstGeom prst="ellipse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962400" y="2921000"/>
            <a:ext cx="1219200" cy="1219200"/>
          </a:xfrm>
          <a:prstGeom prst="ellipse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3962400" y="4140200"/>
            <a:ext cx="1219200" cy="1219200"/>
          </a:xfrm>
          <a:prstGeom prst="ellipse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2743200" y="2921000"/>
            <a:ext cx="1219200" cy="1219200"/>
          </a:xfrm>
          <a:prstGeom prst="ellipse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7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101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25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125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125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125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125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125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400" b="1">
              <a:solidFill>
                <a:schemeClr val="bg1"/>
              </a:solidFill>
            </a:endParaRP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620000" y="2057400"/>
            <a:ext cx="2743200" cy="2743200"/>
          </a:xfrm>
          <a:prstGeom prst="ellipse">
            <a:avLst/>
          </a:prstGeom>
          <a:ln>
            <a:solidFill>
              <a:schemeClr val="bg1"/>
            </a:solidFill>
          </a:ln>
          <a:effectLst/>
        </p:spPr>
        <p:txBody>
          <a:bodyPr/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endParaRPr lang="uk-UA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27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004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400" b="1">
              <a:solidFill>
                <a:schemeClr val="bg1"/>
              </a:solidFill>
            </a:endParaRP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" y="2362200"/>
            <a:ext cx="2133600" cy="2133600"/>
          </a:xfrm>
          <a:prstGeom prst="ellipse">
            <a:avLst/>
          </a:prstGeom>
          <a:ln>
            <a:solidFill>
              <a:schemeClr val="bg1"/>
            </a:solidFill>
          </a:ln>
          <a:effectLst/>
        </p:spPr>
        <p:txBody>
          <a:bodyPr/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657600" y="2362200"/>
            <a:ext cx="2133600" cy="2133600"/>
          </a:xfrm>
          <a:prstGeom prst="ellipse">
            <a:avLst/>
          </a:prstGeom>
          <a:ln>
            <a:solidFill>
              <a:schemeClr val="bg1"/>
            </a:solidFill>
          </a:ln>
          <a:effectLst/>
        </p:spPr>
        <p:txBody>
          <a:bodyPr/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endParaRPr lang="uk-UA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400800" y="2362200"/>
            <a:ext cx="2133600" cy="2133600"/>
          </a:xfrm>
          <a:prstGeom prst="ellipse">
            <a:avLst/>
          </a:prstGeom>
          <a:ln>
            <a:solidFill>
              <a:schemeClr val="bg1"/>
            </a:solidFill>
          </a:ln>
          <a:effectLst/>
        </p:spPr>
        <p:txBody>
          <a:bodyPr/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endParaRPr lang="uk-UA"/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9144000" y="2362200"/>
            <a:ext cx="2133600" cy="2133600"/>
          </a:xfrm>
          <a:prstGeom prst="ellipse">
            <a:avLst/>
          </a:prstGeom>
          <a:ln>
            <a:solidFill>
              <a:schemeClr val="bg1"/>
            </a:solidFill>
          </a:ln>
          <a:effectLst/>
        </p:spPr>
        <p:txBody>
          <a:bodyPr/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endParaRPr lang="uk-UA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2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714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737360" y="2170176"/>
            <a:ext cx="1694688" cy="301752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57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6096000" cy="36576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197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425952" y="2432304"/>
            <a:ext cx="1383792" cy="2505456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042416" y="2432304"/>
            <a:ext cx="1383792" cy="2505456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09216" y="2237232"/>
            <a:ext cx="1615440" cy="2877312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317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0" grpId="1"/>
      <p:bldP spid="6" grpId="1"/>
    </p:bldLst>
  </p:timing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737360" y="1999488"/>
            <a:ext cx="2487168" cy="332232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822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14272" y="1969008"/>
            <a:ext cx="4346448" cy="2487168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257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35024" y="1859280"/>
            <a:ext cx="4785360" cy="273710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213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767840" y="1993392"/>
            <a:ext cx="4267200" cy="2627376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477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92096" y="2036064"/>
            <a:ext cx="3517392" cy="2170176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707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974592" y="1627632"/>
            <a:ext cx="3803904" cy="2164080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438400" y="3835400"/>
            <a:ext cx="457200" cy="810768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127248" y="3169920"/>
            <a:ext cx="1097280" cy="1450848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370064" y="2889504"/>
            <a:ext cx="2590800" cy="1603248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917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871472" y="2133600"/>
            <a:ext cx="2590800" cy="2590800"/>
          </a:xfrm>
          <a:prstGeom prst="roundRect">
            <a:avLst/>
          </a:prstGeom>
          <a:effectLst>
            <a:outerShdw blurRad="292100" dist="38100" dir="5400000" algn="t" rotWithShape="0">
              <a:schemeClr val="accent1">
                <a:alpha val="67000"/>
              </a:schemeClr>
            </a:outerShdw>
          </a:effectLst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799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OPT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3730752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286256" y="2145792"/>
            <a:ext cx="1615440" cy="2877312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615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OPT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3730752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267968" y="2389632"/>
            <a:ext cx="1463040" cy="25908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645408" y="2389632"/>
            <a:ext cx="1463040" cy="25908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346960" y="2176272"/>
            <a:ext cx="1694688" cy="301752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568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600200"/>
            <a:ext cx="6096000" cy="36576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934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OPT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3730752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749552" y="1993392"/>
            <a:ext cx="2487168" cy="332232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55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OPT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3730752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84200" y="380941"/>
            <a:ext cx="3632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937000" y="1752600"/>
            <a:ext cx="4318000" cy="2641600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86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OPT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3730752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84200" y="380941"/>
            <a:ext cx="3632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103376" y="1859280"/>
            <a:ext cx="4645152" cy="2657856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309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OPT-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3730752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230880" y="2133600"/>
            <a:ext cx="5748528" cy="323088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085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58368" y="1652016"/>
            <a:ext cx="6035040" cy="3998976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734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" y="1600200"/>
            <a:ext cx="4876800" cy="36576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400800" y="1600200"/>
            <a:ext cx="4876800" cy="36576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234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38200" y="1835082"/>
            <a:ext cx="3352800" cy="18288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001000" y="1835082"/>
            <a:ext cx="3352800" cy="18288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419600" y="1835082"/>
            <a:ext cx="3352800" cy="18288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674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38200" y="1600200"/>
            <a:ext cx="3352800" cy="33528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001000" y="1600200"/>
            <a:ext cx="3352800" cy="33528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419600" y="1600200"/>
            <a:ext cx="3352800" cy="33528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099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524000" y="1603248"/>
            <a:ext cx="1219200" cy="1219200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24000" y="2822448"/>
            <a:ext cx="1219200" cy="1219200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524000" y="4041648"/>
            <a:ext cx="1219200" cy="1219200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743200" y="1603248"/>
            <a:ext cx="1219200" cy="1219200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2743200" y="4041648"/>
            <a:ext cx="1219200" cy="1219200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962400" y="1603248"/>
            <a:ext cx="1219200" cy="1219200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962400" y="2822448"/>
            <a:ext cx="1219200" cy="1219200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3962400" y="4041648"/>
            <a:ext cx="1219200" cy="1219200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2743200" y="2822448"/>
            <a:ext cx="1219200" cy="1219200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850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125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125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12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125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</p:bldLst>
  </p:timing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1600200"/>
            <a:ext cx="2438400" cy="18288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3432048"/>
            <a:ext cx="2438400" cy="18288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438400" y="1600200"/>
            <a:ext cx="2438400" cy="18288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438400" y="3432048"/>
            <a:ext cx="2438400" cy="18288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876800" y="1600200"/>
            <a:ext cx="2438400" cy="18288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876800" y="3432048"/>
            <a:ext cx="2438400" cy="18288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315200" y="1600200"/>
            <a:ext cx="2438400" cy="18288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315200" y="3432048"/>
            <a:ext cx="2438400" cy="18288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753600" y="1600200"/>
            <a:ext cx="2438400" cy="18288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753600" y="3432048"/>
            <a:ext cx="2438400" cy="18288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4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25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125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12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125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125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125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125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06500" y="2197100"/>
            <a:ext cx="2463800" cy="2463800"/>
          </a:xfrm>
          <a:prstGeom prst="ellipse">
            <a:avLst/>
          </a:prstGeom>
          <a:ln w="38100">
            <a:solidFill>
              <a:schemeClr val="bg1"/>
            </a:solidFill>
          </a:ln>
          <a:effectLst/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627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1600200"/>
            <a:ext cx="3048000" cy="18288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048000" y="1600200"/>
            <a:ext cx="3048000" cy="18288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3432048"/>
            <a:ext cx="3048000" cy="18288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048000" y="3432048"/>
            <a:ext cx="3048000" cy="18288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67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25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</p:bldLst>
  </p:timing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3048000" cy="18288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048000" y="1600200"/>
            <a:ext cx="3048000" cy="18288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3048000" cy="18288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9144000" y="1600200"/>
            <a:ext cx="3048000" cy="18288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677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25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S 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2"/>
          </p:nvPr>
        </p:nvSpPr>
        <p:spPr>
          <a:xfrm>
            <a:off x="609600" y="1560576"/>
            <a:ext cx="7327392" cy="4120896"/>
          </a:xfrm>
          <a:prstGeom prst="rect">
            <a:avLst/>
          </a:prstGeom>
          <a:effectLst>
            <a:outerShdw blurRad="254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lang="uk-UA"/>
            </a:lvl1pPr>
          </a:lstStyle>
          <a:p>
            <a:pPr lvl="0"/>
            <a:endParaRPr lang="uk-UA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26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478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784800"/>
            <a:ext cx="12192000" cy="36576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156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111887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584200" y="6054272"/>
            <a:ext cx="7239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>
                <a:solidFill>
                  <a:schemeClr val="accent2"/>
                </a:solidFill>
              </a:rPr>
              <a:t>your logo</a:t>
            </a:r>
            <a:endParaRPr lang="uk-UA" sz="1333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69900" y="6124657"/>
            <a:ext cx="0" cy="4953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1163300" y="6124657"/>
            <a:ext cx="0" cy="4953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4168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784800"/>
            <a:ext cx="12192000" cy="36576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076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899781" y="1905000"/>
            <a:ext cx="6073019" cy="34036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57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270000" y="1803400"/>
            <a:ext cx="3888619" cy="34036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64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00305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58209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9160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828800" y="2133600"/>
            <a:ext cx="2590800" cy="2590800"/>
          </a:xfrm>
          <a:prstGeom prst="ellipse">
            <a:avLst/>
          </a:prstGeom>
          <a:ln w="38100">
            <a:solidFill>
              <a:schemeClr val="accent1"/>
            </a:solidFill>
          </a:ln>
          <a:effectLst/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157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11496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50401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39524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14938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73646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63001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46560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12262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25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5511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683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76800" y="993648"/>
            <a:ext cx="2438400" cy="24384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967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352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 userDrawn="1"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5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181600" y="1395984"/>
            <a:ext cx="1828800" cy="18288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1600"/>
            </a:lvl1pPr>
          </a:lstStyle>
          <a:p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451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67056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761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9" Type="http://schemas.openxmlformats.org/officeDocument/2006/relationships/theme" Target="../theme/theme2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34" Type="http://schemas.openxmlformats.org/officeDocument/2006/relationships/slideLayout" Target="../slideLayouts/slideLayout72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slideLayout" Target="../slideLayouts/slideLayout71.xml"/><Relationship Id="rId38" Type="http://schemas.openxmlformats.org/officeDocument/2006/relationships/slideLayout" Target="../slideLayouts/slideLayout76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75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36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Relationship Id="rId35" Type="http://schemas.openxmlformats.org/officeDocument/2006/relationships/slideLayout" Target="../slideLayouts/slideLayout7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20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44" r:id="rId2"/>
    <p:sldLayoutId id="2147483668" r:id="rId3"/>
    <p:sldLayoutId id="2147483699" r:id="rId4"/>
    <p:sldLayoutId id="2147483670" r:id="rId5"/>
    <p:sldLayoutId id="2147483671" r:id="rId6"/>
    <p:sldLayoutId id="2147483780" r:id="rId7"/>
    <p:sldLayoutId id="2147483741" r:id="rId8"/>
    <p:sldLayoutId id="2147483742" r:id="rId9"/>
    <p:sldLayoutId id="2147483750" r:id="rId10"/>
    <p:sldLayoutId id="2147483760" r:id="rId11"/>
    <p:sldLayoutId id="2147483701" r:id="rId12"/>
    <p:sldLayoutId id="2147483746" r:id="rId13"/>
    <p:sldLayoutId id="2147483747" r:id="rId14"/>
    <p:sldLayoutId id="2147483752" r:id="rId15"/>
    <p:sldLayoutId id="2147483700" r:id="rId16"/>
    <p:sldLayoutId id="2147483753" r:id="rId17"/>
    <p:sldLayoutId id="2147483745" r:id="rId18"/>
    <p:sldLayoutId id="2147483755" r:id="rId19"/>
    <p:sldLayoutId id="2147483709" r:id="rId20"/>
    <p:sldLayoutId id="2147483710" r:id="rId21"/>
    <p:sldLayoutId id="2147483711" r:id="rId22"/>
    <p:sldLayoutId id="2147483756" r:id="rId23"/>
    <p:sldLayoutId id="2147483712" r:id="rId24"/>
    <p:sldLayoutId id="2147483713" r:id="rId25"/>
    <p:sldLayoutId id="2147483676" r:id="rId26"/>
    <p:sldLayoutId id="2147483757" r:id="rId27"/>
    <p:sldLayoutId id="2147483758" r:id="rId28"/>
    <p:sldLayoutId id="2147483759" r:id="rId29"/>
    <p:sldLayoutId id="2147483695" r:id="rId30"/>
    <p:sldLayoutId id="2147483696" r:id="rId31"/>
    <p:sldLayoutId id="2147483739" r:id="rId32"/>
    <p:sldLayoutId id="2147483738" r:id="rId33"/>
    <p:sldLayoutId id="2147483733" r:id="rId34"/>
    <p:sldLayoutId id="2147483737" r:id="rId35"/>
    <p:sldLayoutId id="2147483734" r:id="rId36"/>
    <p:sldLayoutId id="2147483778" r:id="rId37"/>
    <p:sldLayoutId id="2147483783" r:id="rId38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84200" y="6054272"/>
            <a:ext cx="7239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>
                <a:solidFill>
                  <a:schemeClr val="accent2"/>
                </a:solidFill>
              </a:rPr>
              <a:t>your logo</a:t>
            </a:r>
            <a:endParaRPr lang="uk-UA" sz="1333" b="1">
              <a:solidFill>
                <a:schemeClr val="accent2"/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69900" y="6124657"/>
            <a:ext cx="0" cy="4953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11163300" y="6124657"/>
            <a:ext cx="0" cy="4953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47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14" r:id="rId11"/>
    <p:sldLayoutId id="2147483715" r:id="rId12"/>
    <p:sldLayoutId id="2147483716" r:id="rId13"/>
    <p:sldLayoutId id="2147483719" r:id="rId14"/>
    <p:sldLayoutId id="2147483720" r:id="rId15"/>
    <p:sldLayoutId id="2147483717" r:id="rId16"/>
    <p:sldLayoutId id="2147483718" r:id="rId17"/>
    <p:sldLayoutId id="2147483726" r:id="rId18"/>
    <p:sldLayoutId id="2147483727" r:id="rId19"/>
    <p:sldLayoutId id="2147483721" r:id="rId20"/>
    <p:sldLayoutId id="2147483722" r:id="rId21"/>
    <p:sldLayoutId id="2147483723" r:id="rId22"/>
    <p:sldLayoutId id="2147483679" r:id="rId23"/>
    <p:sldLayoutId id="2147483724" r:id="rId24"/>
    <p:sldLayoutId id="2147483689" r:id="rId25"/>
    <p:sldLayoutId id="2147483682" r:id="rId26"/>
    <p:sldLayoutId id="2147483683" r:id="rId27"/>
    <p:sldLayoutId id="2147483685" r:id="rId28"/>
    <p:sldLayoutId id="2147483686" r:id="rId29"/>
    <p:sldLayoutId id="2147483688" r:id="rId30"/>
    <p:sldLayoutId id="2147483687" r:id="rId31"/>
    <p:sldLayoutId id="2147483684" r:id="rId32"/>
    <p:sldLayoutId id="2147483667" r:id="rId33"/>
    <p:sldLayoutId id="2147483773" r:id="rId34"/>
    <p:sldLayoutId id="2147483779" r:id="rId35"/>
    <p:sldLayoutId id="2147483775" r:id="rId36"/>
    <p:sldLayoutId id="2147483781" r:id="rId37"/>
    <p:sldLayoutId id="2147483782" r:id="rId38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21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680" r:id="rId14"/>
    <p:sldLayoutId id="2147483697" r:id="rId15"/>
    <p:sldLayoutId id="2147483899" r:id="rId16"/>
    <p:sldLayoutId id="2147483900" r:id="rId17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4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10" Type="http://schemas.openxmlformats.org/officeDocument/2006/relationships/image" Target="../media/image49.svg"/><Relationship Id="rId4" Type="http://schemas.openxmlformats.org/officeDocument/2006/relationships/image" Target="../media/image41.svg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5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53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55.sv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61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6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67.png"/><Relationship Id="rId9" Type="http://schemas.openxmlformats.org/officeDocument/2006/relationships/hyperlink" Target="https://pixabay.com/es/certificado-insignia-premio-precio-98472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6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8.xml"/><Relationship Id="rId6" Type="http://schemas.openxmlformats.org/officeDocument/2006/relationships/hyperlink" Target="https://pixabay.com/es/certificado-insignia-premio-precio-98472/" TargetMode="External"/><Relationship Id="rId5" Type="http://schemas.openxmlformats.org/officeDocument/2006/relationships/image" Target="../media/image68.png"/><Relationship Id="rId10" Type="http://schemas.openxmlformats.org/officeDocument/2006/relationships/image" Target="../media/image59.svg"/><Relationship Id="rId4" Type="http://schemas.openxmlformats.org/officeDocument/2006/relationships/image" Target="../media/image61.png"/><Relationship Id="rId9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54.png"/><Relationship Id="rId7" Type="http://schemas.openxmlformats.org/officeDocument/2006/relationships/image" Target="../media/image70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59.svg"/><Relationship Id="rId11" Type="http://schemas.openxmlformats.org/officeDocument/2006/relationships/image" Target="../media/image64.sv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5.svg"/><Relationship Id="rId9" Type="http://schemas.openxmlformats.org/officeDocument/2006/relationships/hyperlink" Target="https://pixabay.com/es/certificado-insignia-premio-precio-98472/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7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10" Type="http://schemas.openxmlformats.org/officeDocument/2006/relationships/image" Target="../media/image59.svg"/><Relationship Id="rId4" Type="http://schemas.openxmlformats.org/officeDocument/2006/relationships/image" Target="../media/image73.svg"/><Relationship Id="rId9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7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10" Type="http://schemas.openxmlformats.org/officeDocument/2006/relationships/image" Target="../media/image59.svg"/><Relationship Id="rId4" Type="http://schemas.openxmlformats.org/officeDocument/2006/relationships/image" Target="../media/image73.svg"/><Relationship Id="rId9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75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7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10" Type="http://schemas.openxmlformats.org/officeDocument/2006/relationships/image" Target="../media/image59.svg"/><Relationship Id="rId4" Type="http://schemas.openxmlformats.org/officeDocument/2006/relationships/image" Target="../media/image73.svg"/><Relationship Id="rId9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13" Type="http://schemas.openxmlformats.org/officeDocument/2006/relationships/image" Target="../media/image86.png"/><Relationship Id="rId18" Type="http://schemas.openxmlformats.org/officeDocument/2006/relationships/image" Target="../media/image91.svg"/><Relationship Id="rId3" Type="http://schemas.openxmlformats.org/officeDocument/2006/relationships/image" Target="../media/image76.png"/><Relationship Id="rId21" Type="http://schemas.openxmlformats.org/officeDocument/2006/relationships/image" Target="../media/image94.png"/><Relationship Id="rId7" Type="http://schemas.openxmlformats.org/officeDocument/2006/relationships/image" Target="../media/image80.png"/><Relationship Id="rId12" Type="http://schemas.openxmlformats.org/officeDocument/2006/relationships/image" Target="../media/image85.svg"/><Relationship Id="rId17" Type="http://schemas.openxmlformats.org/officeDocument/2006/relationships/image" Target="../media/image90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89.svg"/><Relationship Id="rId20" Type="http://schemas.openxmlformats.org/officeDocument/2006/relationships/image" Target="../media/image93.sv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79.sv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10" Type="http://schemas.openxmlformats.org/officeDocument/2006/relationships/image" Target="../media/image83.svg"/><Relationship Id="rId19" Type="http://schemas.openxmlformats.org/officeDocument/2006/relationships/image" Target="../media/image92.png"/><Relationship Id="rId4" Type="http://schemas.openxmlformats.org/officeDocument/2006/relationships/image" Target="../media/image77.svg"/><Relationship Id="rId9" Type="http://schemas.openxmlformats.org/officeDocument/2006/relationships/image" Target="../media/image82.png"/><Relationship Id="rId14" Type="http://schemas.openxmlformats.org/officeDocument/2006/relationships/image" Target="../media/image87.svg"/><Relationship Id="rId22" Type="http://schemas.openxmlformats.org/officeDocument/2006/relationships/image" Target="../media/image95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svg"/><Relationship Id="rId3" Type="http://schemas.openxmlformats.org/officeDocument/2006/relationships/image" Target="../media/image96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93.svg"/><Relationship Id="rId5" Type="http://schemas.openxmlformats.org/officeDocument/2006/relationships/image" Target="../media/image92.png"/><Relationship Id="rId4" Type="http://schemas.openxmlformats.org/officeDocument/2006/relationships/image" Target="../media/image97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35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101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14.svg"/><Relationship Id="rId11" Type="http://schemas.openxmlformats.org/officeDocument/2006/relationships/image" Target="../media/image19.svg"/><Relationship Id="rId5" Type="http://schemas.openxmlformats.org/officeDocument/2006/relationships/image" Target="../media/image13.pn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image" Target="../media/image12.sv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3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a 10">
            <a:extLst>
              <a:ext uri="{FF2B5EF4-FFF2-40B4-BE49-F238E27FC236}">
                <a16:creationId xmlns:a16="http://schemas.microsoft.com/office/drawing/2014/main" id="{66ECF7FD-9E16-4FD5-AA6A-695AA54AA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45635" y="2768600"/>
            <a:ext cx="4737967" cy="83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5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84200" y="380941"/>
            <a:ext cx="5267960" cy="923330"/>
          </a:xfrm>
        </p:spPr>
        <p:txBody>
          <a:bodyPr/>
          <a:lstStyle/>
          <a:p>
            <a:r>
              <a:rPr lang="pl-PL" dirty="0"/>
              <a:t>O czym będziemy mówić?</a:t>
            </a:r>
            <a:endParaRPr lang="uk-UA" dirty="0"/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0E815449-DB74-4912-B3C2-619AFCF22C49}"/>
              </a:ext>
            </a:extLst>
          </p:cNvPr>
          <p:cNvSpPr/>
          <p:nvPr/>
        </p:nvSpPr>
        <p:spPr>
          <a:xfrm>
            <a:off x="911860" y="1981200"/>
            <a:ext cx="2171700" cy="2171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Owal 15">
            <a:extLst>
              <a:ext uri="{FF2B5EF4-FFF2-40B4-BE49-F238E27FC236}">
                <a16:creationId xmlns:a16="http://schemas.microsoft.com/office/drawing/2014/main" id="{375B0BCD-CD42-4E24-8FBC-C97B1D2615C2}"/>
              </a:ext>
            </a:extLst>
          </p:cNvPr>
          <p:cNvSpPr/>
          <p:nvPr/>
        </p:nvSpPr>
        <p:spPr>
          <a:xfrm>
            <a:off x="9184640" y="1981200"/>
            <a:ext cx="2171700" cy="2171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Owal 16">
            <a:extLst>
              <a:ext uri="{FF2B5EF4-FFF2-40B4-BE49-F238E27FC236}">
                <a16:creationId xmlns:a16="http://schemas.microsoft.com/office/drawing/2014/main" id="{64F35254-F959-404D-B921-6AE95E2EED29}"/>
              </a:ext>
            </a:extLst>
          </p:cNvPr>
          <p:cNvSpPr/>
          <p:nvPr/>
        </p:nvSpPr>
        <p:spPr>
          <a:xfrm>
            <a:off x="6400800" y="1981200"/>
            <a:ext cx="2171700" cy="2171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8" name="TextBox 25">
            <a:extLst>
              <a:ext uri="{FF2B5EF4-FFF2-40B4-BE49-F238E27FC236}">
                <a16:creationId xmlns:a16="http://schemas.microsoft.com/office/drawing/2014/main" id="{928F6DB8-F2FB-4334-A198-7945FD41A7CB}"/>
              </a:ext>
            </a:extLst>
          </p:cNvPr>
          <p:cNvSpPr txBox="1"/>
          <p:nvPr/>
        </p:nvSpPr>
        <p:spPr>
          <a:xfrm>
            <a:off x="911860" y="4566359"/>
            <a:ext cx="2171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</a:rPr>
              <a:t>Problemy </a:t>
            </a:r>
            <a:br>
              <a:rPr lang="pl-PL" sz="2000" b="1" dirty="0">
                <a:solidFill>
                  <a:schemeClr val="tx2"/>
                </a:solidFill>
              </a:rPr>
            </a:br>
            <a:r>
              <a:rPr lang="pl-PL" sz="2000" b="1" dirty="0">
                <a:solidFill>
                  <a:schemeClr val="tx2"/>
                </a:solidFill>
              </a:rPr>
              <a:t>z dokumentacją papierową </a:t>
            </a:r>
            <a:br>
              <a:rPr lang="pl-PL" sz="2000" b="1" dirty="0">
                <a:solidFill>
                  <a:schemeClr val="tx2"/>
                </a:solidFill>
              </a:rPr>
            </a:br>
            <a:r>
              <a:rPr lang="pl-PL" sz="2000" b="1" dirty="0">
                <a:solidFill>
                  <a:schemeClr val="tx2"/>
                </a:solidFill>
              </a:rPr>
              <a:t>na przykładzie</a:t>
            </a:r>
          </a:p>
        </p:txBody>
      </p:sp>
      <p:sp>
        <p:nvSpPr>
          <p:cNvPr id="30" name="TextBox 25">
            <a:extLst>
              <a:ext uri="{FF2B5EF4-FFF2-40B4-BE49-F238E27FC236}">
                <a16:creationId xmlns:a16="http://schemas.microsoft.com/office/drawing/2014/main" id="{B261C118-729D-49D6-9E95-3A6CB816EFAE}"/>
              </a:ext>
            </a:extLst>
          </p:cNvPr>
          <p:cNvSpPr txBox="1"/>
          <p:nvPr/>
        </p:nvSpPr>
        <p:spPr>
          <a:xfrm>
            <a:off x="9184640" y="4566359"/>
            <a:ext cx="2171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</a:rPr>
              <a:t>Korzyści </a:t>
            </a:r>
          </a:p>
          <a:p>
            <a:pPr algn="ctr"/>
            <a:r>
              <a:rPr lang="pl-PL" sz="2000" b="1" dirty="0">
                <a:solidFill>
                  <a:schemeClr val="tx2"/>
                </a:solidFill>
              </a:rPr>
              <a:t>z e-Teczek</a:t>
            </a:r>
          </a:p>
        </p:txBody>
      </p:sp>
      <p:sp>
        <p:nvSpPr>
          <p:cNvPr id="31" name="TextBox 25">
            <a:extLst>
              <a:ext uri="{FF2B5EF4-FFF2-40B4-BE49-F238E27FC236}">
                <a16:creationId xmlns:a16="http://schemas.microsoft.com/office/drawing/2014/main" id="{61C132AC-02FB-4B2F-AC12-76522DE4A7E0}"/>
              </a:ext>
            </a:extLst>
          </p:cNvPr>
          <p:cNvSpPr txBox="1"/>
          <p:nvPr/>
        </p:nvSpPr>
        <p:spPr>
          <a:xfrm>
            <a:off x="6400800" y="4566359"/>
            <a:ext cx="2202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</a:rPr>
              <a:t>Rozwiązanie </a:t>
            </a:r>
          </a:p>
          <a:p>
            <a:pPr algn="ctr"/>
            <a:r>
              <a:rPr lang="pl-PL" sz="2000" b="1" dirty="0">
                <a:solidFill>
                  <a:schemeClr val="tx2"/>
                </a:solidFill>
              </a:rPr>
              <a:t>– jak sobie </a:t>
            </a:r>
          </a:p>
          <a:p>
            <a:pPr algn="ctr"/>
            <a:r>
              <a:rPr lang="pl-PL" sz="2000" b="1" dirty="0">
                <a:solidFill>
                  <a:schemeClr val="tx2"/>
                </a:solidFill>
              </a:rPr>
              <a:t>poradzić </a:t>
            </a:r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AC2D5BA5-5334-488B-94A1-C1A6A0A61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4000" y="2364048"/>
            <a:ext cx="1048404" cy="1308916"/>
          </a:xfrm>
          <a:prstGeom prst="rect">
            <a:avLst/>
          </a:prstGeom>
        </p:spPr>
      </p:pic>
      <p:sp>
        <p:nvSpPr>
          <p:cNvPr id="15" name="Owal 14">
            <a:extLst>
              <a:ext uri="{FF2B5EF4-FFF2-40B4-BE49-F238E27FC236}">
                <a16:creationId xmlns:a16="http://schemas.microsoft.com/office/drawing/2014/main" id="{C9B0F63C-CE15-4931-BF47-B23DCEF1F2B4}"/>
              </a:ext>
            </a:extLst>
          </p:cNvPr>
          <p:cNvSpPr/>
          <p:nvPr/>
        </p:nvSpPr>
        <p:spPr>
          <a:xfrm>
            <a:off x="3680460" y="1981200"/>
            <a:ext cx="2171700" cy="2171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9" name="TextBox 25">
            <a:extLst>
              <a:ext uri="{FF2B5EF4-FFF2-40B4-BE49-F238E27FC236}">
                <a16:creationId xmlns:a16="http://schemas.microsoft.com/office/drawing/2014/main" id="{356A6B33-A43F-4A35-8552-518C62AAAFBB}"/>
              </a:ext>
            </a:extLst>
          </p:cNvPr>
          <p:cNvSpPr txBox="1"/>
          <p:nvPr/>
        </p:nvSpPr>
        <p:spPr>
          <a:xfrm>
            <a:off x="3680460" y="4566359"/>
            <a:ext cx="2171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</a:rPr>
              <a:t>Obecny stan </a:t>
            </a:r>
            <a:br>
              <a:rPr lang="pl-PL" sz="2000" b="1" dirty="0">
                <a:solidFill>
                  <a:schemeClr val="tx2"/>
                </a:solidFill>
              </a:rPr>
            </a:br>
            <a:r>
              <a:rPr lang="pl-PL" sz="2000" b="1" dirty="0">
                <a:solidFill>
                  <a:schemeClr val="tx2"/>
                </a:solidFill>
              </a:rPr>
              <a:t>prawny i nowe możliwości</a:t>
            </a:r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57786E1D-C240-411E-AB55-09B10B0219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72193" y="2518158"/>
            <a:ext cx="788233" cy="1000695"/>
          </a:xfrm>
          <a:prstGeom prst="rect">
            <a:avLst/>
          </a:prstGeom>
        </p:spPr>
      </p:pic>
      <p:pic>
        <p:nvPicPr>
          <p:cNvPr id="2" name="Grafika 1">
            <a:extLst>
              <a:ext uri="{FF2B5EF4-FFF2-40B4-BE49-F238E27FC236}">
                <a16:creationId xmlns:a16="http://schemas.microsoft.com/office/drawing/2014/main" id="{BC529076-DA7C-411E-9EE0-0B2FF5E6BA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81540" y="2547035"/>
            <a:ext cx="1018540" cy="971818"/>
          </a:xfrm>
          <a:prstGeom prst="rect">
            <a:avLst/>
          </a:prstGeom>
        </p:spPr>
      </p:pic>
      <p:pic>
        <p:nvPicPr>
          <p:cNvPr id="3" name="Grafika 2">
            <a:extLst>
              <a:ext uri="{FF2B5EF4-FFF2-40B4-BE49-F238E27FC236}">
                <a16:creationId xmlns:a16="http://schemas.microsoft.com/office/drawing/2014/main" id="{DBAF6183-9027-4433-8AD7-3E9FEA43A4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72959" y="2426055"/>
            <a:ext cx="1457861" cy="1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wal 13">
            <a:extLst>
              <a:ext uri="{FF2B5EF4-FFF2-40B4-BE49-F238E27FC236}">
                <a16:creationId xmlns:a16="http://schemas.microsoft.com/office/drawing/2014/main" id="{0E815449-DB74-4912-B3C2-619AFCF22C49}"/>
              </a:ext>
            </a:extLst>
          </p:cNvPr>
          <p:cNvSpPr/>
          <p:nvPr/>
        </p:nvSpPr>
        <p:spPr>
          <a:xfrm>
            <a:off x="-3276600" y="1981200"/>
            <a:ext cx="2171700" cy="2171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Owal 15">
            <a:extLst>
              <a:ext uri="{FF2B5EF4-FFF2-40B4-BE49-F238E27FC236}">
                <a16:creationId xmlns:a16="http://schemas.microsoft.com/office/drawing/2014/main" id="{375B0BCD-CD42-4E24-8FBC-C97B1D2615C2}"/>
              </a:ext>
            </a:extLst>
          </p:cNvPr>
          <p:cNvSpPr/>
          <p:nvPr/>
        </p:nvSpPr>
        <p:spPr>
          <a:xfrm>
            <a:off x="18567836" y="1981200"/>
            <a:ext cx="2171700" cy="2171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Owal 16">
            <a:extLst>
              <a:ext uri="{FF2B5EF4-FFF2-40B4-BE49-F238E27FC236}">
                <a16:creationId xmlns:a16="http://schemas.microsoft.com/office/drawing/2014/main" id="{64F35254-F959-404D-B921-6AE95E2EED29}"/>
              </a:ext>
            </a:extLst>
          </p:cNvPr>
          <p:cNvSpPr/>
          <p:nvPr/>
        </p:nvSpPr>
        <p:spPr>
          <a:xfrm>
            <a:off x="15570200" y="1981200"/>
            <a:ext cx="2171700" cy="2171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8" name="TextBox 25">
            <a:extLst>
              <a:ext uri="{FF2B5EF4-FFF2-40B4-BE49-F238E27FC236}">
                <a16:creationId xmlns:a16="http://schemas.microsoft.com/office/drawing/2014/main" id="{928F6DB8-F2FB-4334-A198-7945FD41A7CB}"/>
              </a:ext>
            </a:extLst>
          </p:cNvPr>
          <p:cNvSpPr txBox="1"/>
          <p:nvPr/>
        </p:nvSpPr>
        <p:spPr>
          <a:xfrm>
            <a:off x="-3715137" y="4566359"/>
            <a:ext cx="3048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</a:rPr>
              <a:t>Problemy </a:t>
            </a:r>
            <a:br>
              <a:rPr lang="pl-PL" sz="2000" b="1" dirty="0">
                <a:solidFill>
                  <a:schemeClr val="tx2"/>
                </a:solidFill>
              </a:rPr>
            </a:br>
            <a:r>
              <a:rPr lang="pl-PL" sz="2000" b="1" dirty="0">
                <a:solidFill>
                  <a:schemeClr val="tx2"/>
                </a:solidFill>
              </a:rPr>
              <a:t>z dokumentacją papierową na przykładzie</a:t>
            </a:r>
          </a:p>
        </p:txBody>
      </p:sp>
      <p:sp>
        <p:nvSpPr>
          <p:cNvPr id="30" name="TextBox 25">
            <a:extLst>
              <a:ext uri="{FF2B5EF4-FFF2-40B4-BE49-F238E27FC236}">
                <a16:creationId xmlns:a16="http://schemas.microsoft.com/office/drawing/2014/main" id="{B261C118-729D-49D6-9E95-3A6CB816EFAE}"/>
              </a:ext>
            </a:extLst>
          </p:cNvPr>
          <p:cNvSpPr txBox="1"/>
          <p:nvPr/>
        </p:nvSpPr>
        <p:spPr>
          <a:xfrm>
            <a:off x="18129299" y="4566359"/>
            <a:ext cx="3048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</a:rPr>
              <a:t>Korzyści </a:t>
            </a:r>
          </a:p>
          <a:p>
            <a:pPr algn="ctr"/>
            <a:r>
              <a:rPr lang="pl-PL" sz="2000" b="1" dirty="0">
                <a:solidFill>
                  <a:schemeClr val="tx2"/>
                </a:solidFill>
              </a:rPr>
              <a:t>z e-Teczek</a:t>
            </a:r>
          </a:p>
        </p:txBody>
      </p:sp>
      <p:sp>
        <p:nvSpPr>
          <p:cNvPr id="31" name="TextBox 25">
            <a:extLst>
              <a:ext uri="{FF2B5EF4-FFF2-40B4-BE49-F238E27FC236}">
                <a16:creationId xmlns:a16="http://schemas.microsoft.com/office/drawing/2014/main" id="{61C132AC-02FB-4B2F-AC12-76522DE4A7E0}"/>
              </a:ext>
            </a:extLst>
          </p:cNvPr>
          <p:cNvSpPr txBox="1"/>
          <p:nvPr/>
        </p:nvSpPr>
        <p:spPr>
          <a:xfrm>
            <a:off x="15146903" y="4566359"/>
            <a:ext cx="3048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</a:rPr>
              <a:t>Rozwiązanie </a:t>
            </a:r>
          </a:p>
          <a:p>
            <a:pPr algn="ctr"/>
            <a:r>
              <a:rPr lang="pl-PL" sz="2000" b="1" dirty="0">
                <a:solidFill>
                  <a:schemeClr val="tx2"/>
                </a:solidFill>
              </a:rPr>
              <a:t>– jak sobie </a:t>
            </a:r>
          </a:p>
          <a:p>
            <a:pPr algn="ctr"/>
            <a:r>
              <a:rPr lang="pl-PL" sz="2000" b="1" dirty="0">
                <a:solidFill>
                  <a:schemeClr val="tx2"/>
                </a:solidFill>
              </a:rPr>
              <a:t>poradzić </a:t>
            </a:r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AC2D5BA5-5334-488B-94A1-C1A6A0A61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664460" y="2364048"/>
            <a:ext cx="1048404" cy="1308916"/>
          </a:xfrm>
          <a:prstGeom prst="rect">
            <a:avLst/>
          </a:prstGeom>
        </p:spPr>
      </p:pic>
      <p:sp>
        <p:nvSpPr>
          <p:cNvPr id="15" name="Owal 14">
            <a:extLst>
              <a:ext uri="{FF2B5EF4-FFF2-40B4-BE49-F238E27FC236}">
                <a16:creationId xmlns:a16="http://schemas.microsoft.com/office/drawing/2014/main" id="{C9B0F63C-CE15-4931-BF47-B23DCEF1F2B4}"/>
              </a:ext>
            </a:extLst>
          </p:cNvPr>
          <p:cNvSpPr/>
          <p:nvPr/>
        </p:nvSpPr>
        <p:spPr>
          <a:xfrm>
            <a:off x="1870200" y="-685801"/>
            <a:ext cx="8416800" cy="84168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9" name="TextBox 25">
            <a:extLst>
              <a:ext uri="{FF2B5EF4-FFF2-40B4-BE49-F238E27FC236}">
                <a16:creationId xmlns:a16="http://schemas.microsoft.com/office/drawing/2014/main" id="{356A6B33-A43F-4A35-8552-518C62AAAFBB}"/>
              </a:ext>
            </a:extLst>
          </p:cNvPr>
          <p:cNvSpPr txBox="1"/>
          <p:nvPr/>
        </p:nvSpPr>
        <p:spPr>
          <a:xfrm>
            <a:off x="4571613" y="4566359"/>
            <a:ext cx="30487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000" b="1" dirty="0">
                <a:solidFill>
                  <a:schemeClr val="bg1"/>
                </a:solidFill>
              </a:rPr>
              <a:t>Obecny stan </a:t>
            </a:r>
            <a:br>
              <a:rPr lang="pl-PL" sz="3000" b="1" dirty="0">
                <a:solidFill>
                  <a:schemeClr val="bg1"/>
                </a:solidFill>
              </a:rPr>
            </a:br>
            <a:r>
              <a:rPr lang="pl-PL" sz="3000" b="1" dirty="0">
                <a:solidFill>
                  <a:schemeClr val="bg1"/>
                </a:solidFill>
              </a:rPr>
              <a:t>prawny i nowe możliwości</a:t>
            </a:r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57786E1D-C240-411E-AB55-09B10B0219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48200" y="812860"/>
            <a:ext cx="2527717" cy="3209043"/>
          </a:xfrm>
          <a:prstGeom prst="rect">
            <a:avLst/>
          </a:prstGeom>
        </p:spPr>
      </p:pic>
      <p:pic>
        <p:nvPicPr>
          <p:cNvPr id="2" name="Grafika 1">
            <a:extLst>
              <a:ext uri="{FF2B5EF4-FFF2-40B4-BE49-F238E27FC236}">
                <a16:creationId xmlns:a16="http://schemas.microsoft.com/office/drawing/2014/main" id="{BC529076-DA7C-411E-9EE0-0B2FF5E6BA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64736" y="2547035"/>
            <a:ext cx="1018540" cy="971818"/>
          </a:xfrm>
          <a:prstGeom prst="rect">
            <a:avLst/>
          </a:prstGeom>
        </p:spPr>
      </p:pic>
      <p:pic>
        <p:nvPicPr>
          <p:cNvPr id="3" name="Grafika 2">
            <a:extLst>
              <a:ext uri="{FF2B5EF4-FFF2-40B4-BE49-F238E27FC236}">
                <a16:creationId xmlns:a16="http://schemas.microsoft.com/office/drawing/2014/main" id="{DBAF6183-9027-4433-8AD7-3E9FEA43A4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942359" y="2426055"/>
            <a:ext cx="1457861" cy="1184900"/>
          </a:xfrm>
          <a:prstGeom prst="rect">
            <a:avLst/>
          </a:prstGeom>
        </p:spPr>
      </p:pic>
      <p:sp>
        <p:nvSpPr>
          <p:cNvPr id="18" name="Title 6">
            <a:extLst>
              <a:ext uri="{FF2B5EF4-FFF2-40B4-BE49-F238E27FC236}">
                <a16:creationId xmlns:a16="http://schemas.microsoft.com/office/drawing/2014/main" id="{52151138-159B-4F85-B630-94469E3BA681}"/>
              </a:ext>
            </a:extLst>
          </p:cNvPr>
          <p:cNvSpPr txBox="1">
            <a:spLocks/>
          </p:cNvSpPr>
          <p:nvPr/>
        </p:nvSpPr>
        <p:spPr>
          <a:xfrm>
            <a:off x="584200" y="-1321465"/>
            <a:ext cx="5267960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3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pl-PL" dirty="0"/>
              <a:t>O czym będziemy mówić?</a:t>
            </a:r>
          </a:p>
        </p:txBody>
      </p:sp>
    </p:spTree>
    <p:extLst>
      <p:ext uri="{BB962C8B-B14F-4D97-AF65-F5344CB8AC3E}">
        <p14:creationId xmlns:p14="http://schemas.microsoft.com/office/powerpoint/2010/main" val="4023847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588690"/>
            <a:ext cx="7569200" cy="507831"/>
          </a:xfrm>
        </p:spPr>
        <p:txBody>
          <a:bodyPr/>
          <a:lstStyle/>
          <a:p>
            <a:r>
              <a:rPr lang="pl-PL" dirty="0"/>
              <a:t>Jak się do tego przygotowaliśmy?</a:t>
            </a:r>
            <a:endParaRPr lang="uk-UA" dirty="0">
              <a:solidFill>
                <a:schemeClr val="accent1"/>
              </a:solidFill>
            </a:endParaRP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95882F38-254E-40C6-9731-37AB66887893}"/>
              </a:ext>
            </a:extLst>
          </p:cNvPr>
          <p:cNvGrpSpPr/>
          <p:nvPr/>
        </p:nvGrpSpPr>
        <p:grpSpPr>
          <a:xfrm>
            <a:off x="8045052" y="2733500"/>
            <a:ext cx="2775348" cy="2301078"/>
            <a:chOff x="8045052" y="2733500"/>
            <a:chExt cx="2775348" cy="2301078"/>
          </a:xfrm>
        </p:grpSpPr>
        <p:grpSp>
          <p:nvGrpSpPr>
            <p:cNvPr id="58" name="Group 57"/>
            <p:cNvGrpSpPr/>
            <p:nvPr/>
          </p:nvGrpSpPr>
          <p:grpSpPr>
            <a:xfrm>
              <a:off x="8045052" y="2733500"/>
              <a:ext cx="2775348" cy="2301078"/>
              <a:chOff x="8883252" y="4100250"/>
              <a:chExt cx="4163022" cy="3451616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10050363" y="4100250"/>
                <a:ext cx="1828800" cy="1828800"/>
              </a:xfrm>
              <a:prstGeom prst="ellipse">
                <a:avLst/>
              </a:prstGeom>
              <a:solidFill>
                <a:schemeClr val="bg1"/>
              </a:solidFill>
              <a:ln w="53975">
                <a:solidFill>
                  <a:schemeClr val="accent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uk-UA" sz="1867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8883252" y="6305371"/>
                <a:ext cx="4163022" cy="1246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2400" dirty="0">
                    <a:latin typeface="+mj-lt"/>
                  </a:rPr>
                  <a:t>Stworzyliśmy</a:t>
                </a:r>
                <a:endParaRPr lang="en-US" sz="2400" dirty="0">
                  <a:latin typeface="+mj-lt"/>
                </a:endParaRPr>
              </a:p>
              <a:p>
                <a:pPr algn="ctr"/>
                <a:r>
                  <a:rPr lang="pl-PL" sz="2400" dirty="0">
                    <a:solidFill>
                      <a:schemeClr val="accent1"/>
                    </a:solidFill>
                    <a:latin typeface="+mj-lt"/>
                  </a:rPr>
                  <a:t>nowe rozwiązanie</a:t>
                </a:r>
              </a:p>
            </p:txBody>
          </p:sp>
        </p:grpSp>
        <p:pic>
          <p:nvPicPr>
            <p:cNvPr id="29" name="Grafika 28" descr="Walizka">
              <a:extLst>
                <a:ext uri="{FF2B5EF4-FFF2-40B4-BE49-F238E27FC236}">
                  <a16:creationId xmlns:a16="http://schemas.microsoft.com/office/drawing/2014/main" id="{89A2BD86-73D9-4C2D-B854-797EF484F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013161" y="2869617"/>
              <a:ext cx="839130" cy="839130"/>
            </a:xfrm>
            <a:prstGeom prst="rect">
              <a:avLst/>
            </a:prstGeom>
          </p:spPr>
        </p:pic>
      </p:grpSp>
      <p:grpSp>
        <p:nvGrpSpPr>
          <p:cNvPr id="6" name="Grupa 5">
            <a:extLst>
              <a:ext uri="{FF2B5EF4-FFF2-40B4-BE49-F238E27FC236}">
                <a16:creationId xmlns:a16="http://schemas.microsoft.com/office/drawing/2014/main" id="{580A8FF1-1EE7-4134-BFEF-411888C212B2}"/>
              </a:ext>
            </a:extLst>
          </p:cNvPr>
          <p:cNvGrpSpPr/>
          <p:nvPr/>
        </p:nvGrpSpPr>
        <p:grpSpPr>
          <a:xfrm>
            <a:off x="4800600" y="2733500"/>
            <a:ext cx="2590800" cy="2301078"/>
            <a:chOff x="4800600" y="2733500"/>
            <a:chExt cx="2590800" cy="2301078"/>
          </a:xfrm>
        </p:grpSpPr>
        <p:grpSp>
          <p:nvGrpSpPr>
            <p:cNvPr id="64" name="Group 63"/>
            <p:cNvGrpSpPr/>
            <p:nvPr/>
          </p:nvGrpSpPr>
          <p:grpSpPr>
            <a:xfrm>
              <a:off x="4800600" y="2733500"/>
              <a:ext cx="2590800" cy="2301078"/>
              <a:chOff x="5380137" y="4100250"/>
              <a:chExt cx="3886200" cy="3451616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6408837" y="4100250"/>
                <a:ext cx="1828800" cy="1828800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10800000" scaled="0"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uk-UA" sz="1867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5380137" y="6305371"/>
                <a:ext cx="3886200" cy="1246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2400" dirty="0">
                    <a:latin typeface="+mj-lt"/>
                  </a:rPr>
                  <a:t>Współpracujemy</a:t>
                </a:r>
                <a:endParaRPr lang="en-US" sz="2400" dirty="0">
                  <a:latin typeface="+mj-lt"/>
                </a:endParaRPr>
              </a:p>
              <a:p>
                <a:pPr algn="ctr"/>
                <a:r>
                  <a:rPr lang="pl-PL" sz="2400" dirty="0">
                    <a:solidFill>
                      <a:schemeClr val="accent1"/>
                    </a:solidFill>
                    <a:latin typeface="+mj-lt"/>
                  </a:rPr>
                  <a:t>z klientami</a:t>
                </a:r>
                <a:endParaRPr lang="en-US" sz="2400" dirty="0">
                  <a:solidFill>
                    <a:schemeClr val="accent1"/>
                  </a:solidFill>
                  <a:latin typeface="+mj-lt"/>
                </a:endParaRPr>
              </a:p>
            </p:txBody>
          </p:sp>
        </p:grpSp>
        <p:pic>
          <p:nvPicPr>
            <p:cNvPr id="4" name="Grafika 3">
              <a:extLst>
                <a:ext uri="{FF2B5EF4-FFF2-40B4-BE49-F238E27FC236}">
                  <a16:creationId xmlns:a16="http://schemas.microsoft.com/office/drawing/2014/main" id="{25EDC2EA-14AD-4A32-B379-2F2259A05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 flipV="1">
              <a:off x="5638800" y="3046720"/>
              <a:ext cx="914400" cy="610880"/>
            </a:xfrm>
            <a:prstGeom prst="rect">
              <a:avLst/>
            </a:prstGeom>
          </p:spPr>
        </p:pic>
      </p:grpSp>
      <p:grpSp>
        <p:nvGrpSpPr>
          <p:cNvPr id="3" name="Grupa 2">
            <a:extLst>
              <a:ext uri="{FF2B5EF4-FFF2-40B4-BE49-F238E27FC236}">
                <a16:creationId xmlns:a16="http://schemas.microsoft.com/office/drawing/2014/main" id="{BFB525D4-6314-4DC9-96AA-878ED28142AA}"/>
              </a:ext>
            </a:extLst>
          </p:cNvPr>
          <p:cNvGrpSpPr/>
          <p:nvPr/>
        </p:nvGrpSpPr>
        <p:grpSpPr>
          <a:xfrm>
            <a:off x="1235274" y="2679582"/>
            <a:ext cx="2438400" cy="2354997"/>
            <a:chOff x="1235274" y="2679582"/>
            <a:chExt cx="2438400" cy="2354997"/>
          </a:xfrm>
        </p:grpSpPr>
        <p:grpSp>
          <p:nvGrpSpPr>
            <p:cNvPr id="51" name="Group 50"/>
            <p:cNvGrpSpPr/>
            <p:nvPr/>
          </p:nvGrpSpPr>
          <p:grpSpPr>
            <a:xfrm>
              <a:off x="1235274" y="3092220"/>
              <a:ext cx="2438400" cy="1942359"/>
              <a:chOff x="1852911" y="4638329"/>
              <a:chExt cx="3657600" cy="2913537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1852911" y="6305371"/>
                <a:ext cx="3657600" cy="1246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2400" dirty="0">
                    <a:latin typeface="+mj-lt"/>
                  </a:rPr>
                  <a:t>Powołaliśmy</a:t>
                </a:r>
                <a:endParaRPr lang="en-US" sz="2400" dirty="0">
                  <a:latin typeface="+mj-lt"/>
                </a:endParaRPr>
              </a:p>
              <a:p>
                <a:pPr algn="ctr"/>
                <a:r>
                  <a:rPr lang="pl-PL" sz="2400" dirty="0">
                    <a:solidFill>
                      <a:schemeClr val="accent1"/>
                    </a:solidFill>
                    <a:latin typeface="+mj-lt"/>
                  </a:rPr>
                  <a:t>zespół ludzi</a:t>
                </a:r>
                <a:endParaRPr lang="en-US" sz="240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sp>
            <p:nvSpPr>
              <p:cNvPr id="53" name="Freeform 52"/>
              <p:cNvSpPr>
                <a:spLocks noEditPoints="1"/>
              </p:cNvSpPr>
              <p:nvPr/>
            </p:nvSpPr>
            <p:spPr bwMode="auto">
              <a:xfrm>
                <a:off x="3236065" y="4638329"/>
                <a:ext cx="891293" cy="752642"/>
              </a:xfrm>
              <a:custGeom>
                <a:avLst/>
                <a:gdLst>
                  <a:gd name="T0" fmla="*/ 34 w 176"/>
                  <a:gd name="T1" fmla="*/ 86 h 144"/>
                  <a:gd name="T2" fmla="*/ 28 w 176"/>
                  <a:gd name="T3" fmla="*/ 65 h 144"/>
                  <a:gd name="T4" fmla="*/ 28 w 176"/>
                  <a:gd name="T5" fmla="*/ 58 h 144"/>
                  <a:gd name="T6" fmla="*/ 25 w 176"/>
                  <a:gd name="T7" fmla="*/ 38 h 144"/>
                  <a:gd name="T8" fmla="*/ 35 w 176"/>
                  <a:gd name="T9" fmla="*/ 26 h 144"/>
                  <a:gd name="T10" fmla="*/ 49 w 176"/>
                  <a:gd name="T11" fmla="*/ 25 h 144"/>
                  <a:gd name="T12" fmla="*/ 52 w 176"/>
                  <a:gd name="T13" fmla="*/ 18 h 144"/>
                  <a:gd name="T14" fmla="*/ 30 w 176"/>
                  <a:gd name="T15" fmla="*/ 19 h 144"/>
                  <a:gd name="T16" fmla="*/ 20 w 176"/>
                  <a:gd name="T17" fmla="*/ 56 h 144"/>
                  <a:gd name="T18" fmla="*/ 26 w 176"/>
                  <a:gd name="T19" fmla="*/ 86 h 144"/>
                  <a:gd name="T20" fmla="*/ 0 w 176"/>
                  <a:gd name="T21" fmla="*/ 124 h 144"/>
                  <a:gd name="T22" fmla="*/ 22 w 176"/>
                  <a:gd name="T23" fmla="*/ 128 h 144"/>
                  <a:gd name="T24" fmla="*/ 8 w 176"/>
                  <a:gd name="T25" fmla="*/ 120 h 144"/>
                  <a:gd name="T26" fmla="*/ 159 w 176"/>
                  <a:gd name="T27" fmla="*/ 100 h 144"/>
                  <a:gd name="T28" fmla="*/ 155 w 176"/>
                  <a:gd name="T29" fmla="*/ 70 h 144"/>
                  <a:gd name="T30" fmla="*/ 159 w 176"/>
                  <a:gd name="T31" fmla="*/ 35 h 144"/>
                  <a:gd name="T32" fmla="*/ 132 w 176"/>
                  <a:gd name="T33" fmla="*/ 16 h 144"/>
                  <a:gd name="T34" fmla="*/ 126 w 176"/>
                  <a:gd name="T35" fmla="*/ 25 h 144"/>
                  <a:gd name="T36" fmla="*/ 132 w 176"/>
                  <a:gd name="T37" fmla="*/ 24 h 144"/>
                  <a:gd name="T38" fmla="*/ 142 w 176"/>
                  <a:gd name="T39" fmla="*/ 27 h 144"/>
                  <a:gd name="T40" fmla="*/ 149 w 176"/>
                  <a:gd name="T41" fmla="*/ 53 h 144"/>
                  <a:gd name="T42" fmla="*/ 149 w 176"/>
                  <a:gd name="T43" fmla="*/ 65 h 144"/>
                  <a:gd name="T44" fmla="*/ 148 w 176"/>
                  <a:gd name="T45" fmla="*/ 66 h 144"/>
                  <a:gd name="T46" fmla="*/ 157 w 176"/>
                  <a:gd name="T47" fmla="*/ 108 h 144"/>
                  <a:gd name="T48" fmla="*/ 150 w 176"/>
                  <a:gd name="T49" fmla="*/ 120 h 144"/>
                  <a:gd name="T50" fmla="*/ 172 w 176"/>
                  <a:gd name="T51" fmla="*/ 128 h 144"/>
                  <a:gd name="T52" fmla="*/ 159 w 176"/>
                  <a:gd name="T53" fmla="*/ 100 h 144"/>
                  <a:gd name="T54" fmla="*/ 106 w 176"/>
                  <a:gd name="T55" fmla="*/ 90 h 144"/>
                  <a:gd name="T56" fmla="*/ 115 w 176"/>
                  <a:gd name="T57" fmla="*/ 52 h 144"/>
                  <a:gd name="T58" fmla="*/ 104 w 176"/>
                  <a:gd name="T59" fmla="*/ 3 h 144"/>
                  <a:gd name="T60" fmla="*/ 76 w 176"/>
                  <a:gd name="T61" fmla="*/ 4 h 144"/>
                  <a:gd name="T62" fmla="*/ 61 w 176"/>
                  <a:gd name="T63" fmla="*/ 52 h 144"/>
                  <a:gd name="T64" fmla="*/ 70 w 176"/>
                  <a:gd name="T65" fmla="*/ 90 h 144"/>
                  <a:gd name="T66" fmla="*/ 28 w 176"/>
                  <a:gd name="T67" fmla="*/ 140 h 144"/>
                  <a:gd name="T68" fmla="*/ 144 w 176"/>
                  <a:gd name="T69" fmla="*/ 144 h 144"/>
                  <a:gd name="T70" fmla="*/ 120 w 176"/>
                  <a:gd name="T71" fmla="*/ 109 h 144"/>
                  <a:gd name="T72" fmla="*/ 58 w 176"/>
                  <a:gd name="T73" fmla="*/ 117 h 144"/>
                  <a:gd name="T74" fmla="*/ 78 w 176"/>
                  <a:gd name="T75" fmla="*/ 90 h 144"/>
                  <a:gd name="T76" fmla="*/ 69 w 176"/>
                  <a:gd name="T77" fmla="*/ 65 h 144"/>
                  <a:gd name="T78" fmla="*/ 68 w 176"/>
                  <a:gd name="T79" fmla="*/ 48 h 144"/>
                  <a:gd name="T80" fmla="*/ 79 w 176"/>
                  <a:gd name="T81" fmla="*/ 12 h 144"/>
                  <a:gd name="T82" fmla="*/ 93 w 176"/>
                  <a:gd name="T83" fmla="*/ 8 h 144"/>
                  <a:gd name="T84" fmla="*/ 108 w 176"/>
                  <a:gd name="T85" fmla="*/ 22 h 144"/>
                  <a:gd name="T86" fmla="*/ 107 w 176"/>
                  <a:gd name="T87" fmla="*/ 54 h 144"/>
                  <a:gd name="T88" fmla="*/ 106 w 176"/>
                  <a:gd name="T89" fmla="*/ 66 h 144"/>
                  <a:gd name="T90" fmla="*/ 118 w 176"/>
                  <a:gd name="T91" fmla="*/ 117 h 144"/>
                  <a:gd name="T92" fmla="*/ 140 w 176"/>
                  <a:gd name="T93" fmla="*/ 13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6" h="144">
                    <a:moveTo>
                      <a:pt x="19" y="108"/>
                    </a:moveTo>
                    <a:cubicBezTo>
                      <a:pt x="25" y="106"/>
                      <a:pt x="34" y="100"/>
                      <a:pt x="34" y="86"/>
                    </a:cubicBezTo>
                    <a:cubicBezTo>
                      <a:pt x="34" y="74"/>
                      <a:pt x="30" y="69"/>
                      <a:pt x="28" y="66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65"/>
                      <a:pt x="27" y="63"/>
                      <a:pt x="28" y="58"/>
                    </a:cubicBezTo>
                    <a:cubicBezTo>
                      <a:pt x="28" y="56"/>
                      <a:pt x="28" y="54"/>
                      <a:pt x="27" y="53"/>
                    </a:cubicBezTo>
                    <a:cubicBezTo>
                      <a:pt x="26" y="49"/>
                      <a:pt x="23" y="43"/>
                      <a:pt x="25" y="38"/>
                    </a:cubicBezTo>
                    <a:cubicBezTo>
                      <a:pt x="28" y="29"/>
                      <a:pt x="30" y="28"/>
                      <a:pt x="34" y="27"/>
                    </a:cubicBezTo>
                    <a:cubicBezTo>
                      <a:pt x="34" y="27"/>
                      <a:pt x="34" y="26"/>
                      <a:pt x="35" y="26"/>
                    </a:cubicBezTo>
                    <a:cubicBezTo>
                      <a:pt x="36" y="25"/>
                      <a:pt x="40" y="24"/>
                      <a:pt x="44" y="24"/>
                    </a:cubicBezTo>
                    <a:cubicBezTo>
                      <a:pt x="46" y="24"/>
                      <a:pt x="48" y="24"/>
                      <a:pt x="49" y="25"/>
                    </a:cubicBezTo>
                    <a:cubicBezTo>
                      <a:pt x="49" y="24"/>
                      <a:pt x="50" y="22"/>
                      <a:pt x="50" y="21"/>
                    </a:cubicBezTo>
                    <a:cubicBezTo>
                      <a:pt x="51" y="20"/>
                      <a:pt x="51" y="19"/>
                      <a:pt x="52" y="18"/>
                    </a:cubicBezTo>
                    <a:cubicBezTo>
                      <a:pt x="49" y="16"/>
                      <a:pt x="47" y="16"/>
                      <a:pt x="44" y="16"/>
                    </a:cubicBezTo>
                    <a:cubicBezTo>
                      <a:pt x="38" y="16"/>
                      <a:pt x="33" y="18"/>
                      <a:pt x="30" y="19"/>
                    </a:cubicBezTo>
                    <a:cubicBezTo>
                      <a:pt x="24" y="22"/>
                      <a:pt x="21" y="25"/>
                      <a:pt x="17" y="35"/>
                    </a:cubicBezTo>
                    <a:cubicBezTo>
                      <a:pt x="14" y="43"/>
                      <a:pt x="18" y="52"/>
                      <a:pt x="20" y="56"/>
                    </a:cubicBezTo>
                    <a:cubicBezTo>
                      <a:pt x="18" y="66"/>
                      <a:pt x="21" y="70"/>
                      <a:pt x="21" y="70"/>
                    </a:cubicBezTo>
                    <a:cubicBezTo>
                      <a:pt x="23" y="73"/>
                      <a:pt x="26" y="76"/>
                      <a:pt x="26" y="86"/>
                    </a:cubicBezTo>
                    <a:cubicBezTo>
                      <a:pt x="26" y="98"/>
                      <a:pt x="17" y="100"/>
                      <a:pt x="17" y="100"/>
                    </a:cubicBezTo>
                    <a:cubicBezTo>
                      <a:pt x="10" y="103"/>
                      <a:pt x="0" y="108"/>
                      <a:pt x="0" y="124"/>
                    </a:cubicBezTo>
                    <a:cubicBezTo>
                      <a:pt x="0" y="124"/>
                      <a:pt x="0" y="128"/>
                      <a:pt x="4" y="128"/>
                    </a:cubicBezTo>
                    <a:cubicBezTo>
                      <a:pt x="22" y="128"/>
                      <a:pt x="22" y="128"/>
                      <a:pt x="22" y="128"/>
                    </a:cubicBezTo>
                    <a:cubicBezTo>
                      <a:pt x="23" y="125"/>
                      <a:pt x="24" y="122"/>
                      <a:pt x="26" y="120"/>
                    </a:cubicBezTo>
                    <a:cubicBezTo>
                      <a:pt x="8" y="120"/>
                      <a:pt x="8" y="120"/>
                      <a:pt x="8" y="120"/>
                    </a:cubicBezTo>
                    <a:cubicBezTo>
                      <a:pt x="9" y="112"/>
                      <a:pt x="14" y="110"/>
                      <a:pt x="19" y="108"/>
                    </a:cubicBezTo>
                    <a:moveTo>
                      <a:pt x="159" y="100"/>
                    </a:moveTo>
                    <a:cubicBezTo>
                      <a:pt x="159" y="100"/>
                      <a:pt x="150" y="98"/>
                      <a:pt x="150" y="86"/>
                    </a:cubicBezTo>
                    <a:cubicBezTo>
                      <a:pt x="150" y="76"/>
                      <a:pt x="153" y="73"/>
                      <a:pt x="155" y="70"/>
                    </a:cubicBezTo>
                    <a:cubicBezTo>
                      <a:pt x="155" y="70"/>
                      <a:pt x="158" y="66"/>
                      <a:pt x="156" y="56"/>
                    </a:cubicBezTo>
                    <a:cubicBezTo>
                      <a:pt x="158" y="52"/>
                      <a:pt x="162" y="43"/>
                      <a:pt x="159" y="35"/>
                    </a:cubicBezTo>
                    <a:cubicBezTo>
                      <a:pt x="155" y="25"/>
                      <a:pt x="152" y="22"/>
                      <a:pt x="146" y="19"/>
                    </a:cubicBezTo>
                    <a:cubicBezTo>
                      <a:pt x="143" y="18"/>
                      <a:pt x="138" y="16"/>
                      <a:pt x="132" y="16"/>
                    </a:cubicBezTo>
                    <a:cubicBezTo>
                      <a:pt x="129" y="16"/>
                      <a:pt x="127" y="16"/>
                      <a:pt x="124" y="18"/>
                    </a:cubicBezTo>
                    <a:cubicBezTo>
                      <a:pt x="125" y="20"/>
                      <a:pt x="126" y="23"/>
                      <a:pt x="126" y="25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28" y="24"/>
                      <a:pt x="130" y="24"/>
                      <a:pt x="132" y="24"/>
                    </a:cubicBezTo>
                    <a:cubicBezTo>
                      <a:pt x="136" y="24"/>
                      <a:pt x="140" y="25"/>
                      <a:pt x="141" y="26"/>
                    </a:cubicBezTo>
                    <a:cubicBezTo>
                      <a:pt x="142" y="26"/>
                      <a:pt x="142" y="27"/>
                      <a:pt x="142" y="27"/>
                    </a:cubicBezTo>
                    <a:cubicBezTo>
                      <a:pt x="146" y="28"/>
                      <a:pt x="148" y="29"/>
                      <a:pt x="151" y="38"/>
                    </a:cubicBezTo>
                    <a:cubicBezTo>
                      <a:pt x="153" y="43"/>
                      <a:pt x="150" y="49"/>
                      <a:pt x="149" y="53"/>
                    </a:cubicBezTo>
                    <a:cubicBezTo>
                      <a:pt x="148" y="54"/>
                      <a:pt x="148" y="56"/>
                      <a:pt x="148" y="58"/>
                    </a:cubicBezTo>
                    <a:cubicBezTo>
                      <a:pt x="149" y="63"/>
                      <a:pt x="149" y="65"/>
                      <a:pt x="149" y="65"/>
                    </a:cubicBezTo>
                    <a:cubicBezTo>
                      <a:pt x="149" y="65"/>
                      <a:pt x="149" y="65"/>
                      <a:pt x="148" y="65"/>
                    </a:cubicBezTo>
                    <a:cubicBezTo>
                      <a:pt x="148" y="66"/>
                      <a:pt x="148" y="66"/>
                      <a:pt x="148" y="66"/>
                    </a:cubicBezTo>
                    <a:cubicBezTo>
                      <a:pt x="146" y="69"/>
                      <a:pt x="142" y="74"/>
                      <a:pt x="142" y="86"/>
                    </a:cubicBezTo>
                    <a:cubicBezTo>
                      <a:pt x="142" y="100"/>
                      <a:pt x="151" y="106"/>
                      <a:pt x="157" y="108"/>
                    </a:cubicBezTo>
                    <a:cubicBezTo>
                      <a:pt x="162" y="110"/>
                      <a:pt x="167" y="112"/>
                      <a:pt x="168" y="120"/>
                    </a:cubicBezTo>
                    <a:cubicBezTo>
                      <a:pt x="150" y="120"/>
                      <a:pt x="150" y="120"/>
                      <a:pt x="150" y="120"/>
                    </a:cubicBezTo>
                    <a:cubicBezTo>
                      <a:pt x="152" y="122"/>
                      <a:pt x="153" y="125"/>
                      <a:pt x="154" y="128"/>
                    </a:cubicBezTo>
                    <a:cubicBezTo>
                      <a:pt x="172" y="128"/>
                      <a:pt x="172" y="128"/>
                      <a:pt x="172" y="128"/>
                    </a:cubicBezTo>
                    <a:cubicBezTo>
                      <a:pt x="176" y="128"/>
                      <a:pt x="176" y="124"/>
                      <a:pt x="176" y="124"/>
                    </a:cubicBezTo>
                    <a:cubicBezTo>
                      <a:pt x="176" y="108"/>
                      <a:pt x="166" y="103"/>
                      <a:pt x="159" y="100"/>
                    </a:cubicBezTo>
                    <a:moveTo>
                      <a:pt x="120" y="109"/>
                    </a:moveTo>
                    <a:cubicBezTo>
                      <a:pt x="120" y="109"/>
                      <a:pt x="106" y="105"/>
                      <a:pt x="106" y="90"/>
                    </a:cubicBezTo>
                    <a:cubicBezTo>
                      <a:pt x="106" y="77"/>
                      <a:pt x="111" y="73"/>
                      <a:pt x="114" y="69"/>
                    </a:cubicBezTo>
                    <a:cubicBezTo>
                      <a:pt x="114" y="69"/>
                      <a:pt x="118" y="65"/>
                      <a:pt x="115" y="52"/>
                    </a:cubicBezTo>
                    <a:cubicBezTo>
                      <a:pt x="120" y="45"/>
                      <a:pt x="122" y="33"/>
                      <a:pt x="116" y="19"/>
                    </a:cubicBezTo>
                    <a:cubicBezTo>
                      <a:pt x="112" y="10"/>
                      <a:pt x="109" y="5"/>
                      <a:pt x="104" y="3"/>
                    </a:cubicBezTo>
                    <a:cubicBezTo>
                      <a:pt x="101" y="1"/>
                      <a:pt x="97" y="0"/>
                      <a:pt x="93" y="0"/>
                    </a:cubicBezTo>
                    <a:cubicBezTo>
                      <a:pt x="86" y="0"/>
                      <a:pt x="79" y="3"/>
                      <a:pt x="76" y="4"/>
                    </a:cubicBezTo>
                    <a:cubicBezTo>
                      <a:pt x="68" y="8"/>
                      <a:pt x="63" y="11"/>
                      <a:pt x="58" y="24"/>
                    </a:cubicBezTo>
                    <a:cubicBezTo>
                      <a:pt x="53" y="34"/>
                      <a:pt x="58" y="46"/>
                      <a:pt x="61" y="52"/>
                    </a:cubicBezTo>
                    <a:cubicBezTo>
                      <a:pt x="58" y="65"/>
                      <a:pt x="62" y="69"/>
                      <a:pt x="62" y="69"/>
                    </a:cubicBezTo>
                    <a:cubicBezTo>
                      <a:pt x="65" y="73"/>
                      <a:pt x="70" y="77"/>
                      <a:pt x="70" y="90"/>
                    </a:cubicBezTo>
                    <a:cubicBezTo>
                      <a:pt x="70" y="105"/>
                      <a:pt x="56" y="109"/>
                      <a:pt x="56" y="109"/>
                    </a:cubicBezTo>
                    <a:cubicBezTo>
                      <a:pt x="47" y="112"/>
                      <a:pt x="28" y="118"/>
                      <a:pt x="28" y="140"/>
                    </a:cubicBezTo>
                    <a:cubicBezTo>
                      <a:pt x="28" y="140"/>
                      <a:pt x="28" y="144"/>
                      <a:pt x="32" y="144"/>
                    </a:cubicBezTo>
                    <a:cubicBezTo>
                      <a:pt x="144" y="144"/>
                      <a:pt x="144" y="144"/>
                      <a:pt x="144" y="144"/>
                    </a:cubicBezTo>
                    <a:cubicBezTo>
                      <a:pt x="148" y="144"/>
                      <a:pt x="148" y="140"/>
                      <a:pt x="148" y="140"/>
                    </a:cubicBezTo>
                    <a:cubicBezTo>
                      <a:pt x="148" y="118"/>
                      <a:pt x="129" y="112"/>
                      <a:pt x="120" y="109"/>
                    </a:cubicBezTo>
                    <a:moveTo>
                      <a:pt x="36" y="136"/>
                    </a:moveTo>
                    <a:cubicBezTo>
                      <a:pt x="38" y="125"/>
                      <a:pt x="48" y="120"/>
                      <a:pt x="58" y="117"/>
                    </a:cubicBezTo>
                    <a:cubicBezTo>
                      <a:pt x="58" y="117"/>
                      <a:pt x="58" y="117"/>
                      <a:pt x="58" y="117"/>
                    </a:cubicBezTo>
                    <a:cubicBezTo>
                      <a:pt x="66" y="115"/>
                      <a:pt x="78" y="107"/>
                      <a:pt x="78" y="90"/>
                    </a:cubicBezTo>
                    <a:cubicBezTo>
                      <a:pt x="78" y="76"/>
                      <a:pt x="73" y="70"/>
                      <a:pt x="70" y="66"/>
                    </a:cubicBezTo>
                    <a:cubicBezTo>
                      <a:pt x="69" y="65"/>
                      <a:pt x="68" y="64"/>
                      <a:pt x="69" y="65"/>
                    </a:cubicBezTo>
                    <a:cubicBezTo>
                      <a:pt x="68" y="64"/>
                      <a:pt x="67" y="61"/>
                      <a:pt x="69" y="54"/>
                    </a:cubicBezTo>
                    <a:cubicBezTo>
                      <a:pt x="70" y="50"/>
                      <a:pt x="68" y="48"/>
                      <a:pt x="68" y="48"/>
                    </a:cubicBezTo>
                    <a:cubicBezTo>
                      <a:pt x="66" y="43"/>
                      <a:pt x="62" y="34"/>
                      <a:pt x="65" y="27"/>
                    </a:cubicBezTo>
                    <a:cubicBezTo>
                      <a:pt x="69" y="17"/>
                      <a:pt x="73" y="15"/>
                      <a:pt x="79" y="12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2" y="10"/>
                      <a:pt x="87" y="8"/>
                      <a:pt x="93" y="8"/>
                    </a:cubicBezTo>
                    <a:cubicBezTo>
                      <a:pt x="96" y="8"/>
                      <a:pt x="98" y="9"/>
                      <a:pt x="100" y="10"/>
                    </a:cubicBezTo>
                    <a:cubicBezTo>
                      <a:pt x="103" y="11"/>
                      <a:pt x="105" y="14"/>
                      <a:pt x="108" y="22"/>
                    </a:cubicBezTo>
                    <a:cubicBezTo>
                      <a:pt x="115" y="36"/>
                      <a:pt x="111" y="45"/>
                      <a:pt x="109" y="47"/>
                    </a:cubicBezTo>
                    <a:cubicBezTo>
                      <a:pt x="107" y="49"/>
                      <a:pt x="107" y="52"/>
                      <a:pt x="107" y="54"/>
                    </a:cubicBezTo>
                    <a:cubicBezTo>
                      <a:pt x="109" y="61"/>
                      <a:pt x="108" y="64"/>
                      <a:pt x="108" y="64"/>
                    </a:cubicBezTo>
                    <a:cubicBezTo>
                      <a:pt x="108" y="64"/>
                      <a:pt x="107" y="65"/>
                      <a:pt x="106" y="66"/>
                    </a:cubicBezTo>
                    <a:cubicBezTo>
                      <a:pt x="103" y="70"/>
                      <a:pt x="98" y="76"/>
                      <a:pt x="98" y="90"/>
                    </a:cubicBezTo>
                    <a:cubicBezTo>
                      <a:pt x="98" y="107"/>
                      <a:pt x="110" y="115"/>
                      <a:pt x="118" y="117"/>
                    </a:cubicBezTo>
                    <a:cubicBezTo>
                      <a:pt x="118" y="117"/>
                      <a:pt x="118" y="117"/>
                      <a:pt x="118" y="117"/>
                    </a:cubicBezTo>
                    <a:cubicBezTo>
                      <a:pt x="128" y="120"/>
                      <a:pt x="138" y="125"/>
                      <a:pt x="140" y="136"/>
                    </a:cubicBezTo>
                    <a:lnTo>
                      <a:pt x="36" y="1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uk-UA" sz="1200"/>
              </a:p>
            </p:txBody>
          </p:sp>
        </p:grpSp>
        <p:sp>
          <p:nvSpPr>
            <p:cNvPr id="28" name="Oval 65">
              <a:extLst>
                <a:ext uri="{FF2B5EF4-FFF2-40B4-BE49-F238E27FC236}">
                  <a16:creationId xmlns:a16="http://schemas.microsoft.com/office/drawing/2014/main" id="{F5A7A1FC-B9A6-4DE2-9C12-AAD52A873299}"/>
                </a:ext>
              </a:extLst>
            </p:cNvPr>
            <p:cNvSpPr/>
            <p:nvPr/>
          </p:nvSpPr>
          <p:spPr>
            <a:xfrm>
              <a:off x="1844874" y="2679582"/>
              <a:ext cx="1219200" cy="12192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10800000" scaled="0"/>
            </a:gra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1867">
                <a:solidFill>
                  <a:schemeClr val="tx1"/>
                </a:solidFill>
              </a:endParaRPr>
            </a:p>
          </p:txBody>
        </p:sp>
        <p:pic>
          <p:nvPicPr>
            <p:cNvPr id="5" name="Grafika 4">
              <a:extLst>
                <a:ext uri="{FF2B5EF4-FFF2-40B4-BE49-F238E27FC236}">
                  <a16:creationId xmlns:a16="http://schemas.microsoft.com/office/drawing/2014/main" id="{B117D633-A82D-4604-B5A7-0E9F30138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968699" y="3017719"/>
              <a:ext cx="971550" cy="542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640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6985" y="-1408671"/>
            <a:ext cx="5054600" cy="507831"/>
          </a:xfrm>
        </p:spPr>
        <p:txBody>
          <a:bodyPr/>
          <a:lstStyle/>
          <a:p>
            <a:r>
              <a:rPr lang="pl-PL" dirty="0">
                <a:solidFill>
                  <a:schemeClr val="accent1"/>
                </a:solidFill>
              </a:rPr>
              <a:t>Analiza stanu prawnego</a:t>
            </a:r>
            <a:endParaRPr lang="uk-UA" dirty="0"/>
          </a:p>
        </p:txBody>
      </p:sp>
      <p:sp>
        <p:nvSpPr>
          <p:cNvPr id="17" name="Oval 7"/>
          <p:cNvSpPr/>
          <p:nvPr/>
        </p:nvSpPr>
        <p:spPr>
          <a:xfrm>
            <a:off x="4246409" y="2373938"/>
            <a:ext cx="3569664" cy="35696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27" name="Grafika 26" descr="Walizka">
            <a:extLst>
              <a:ext uri="{FF2B5EF4-FFF2-40B4-BE49-F238E27FC236}">
                <a16:creationId xmlns:a16="http://schemas.microsoft.com/office/drawing/2014/main" id="{E3B6E37A-BB92-4873-9264-B10142926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27918" y="3390970"/>
            <a:ext cx="1447660" cy="1447660"/>
          </a:xfrm>
          <a:prstGeom prst="rect">
            <a:avLst/>
          </a:prstGeom>
        </p:spPr>
      </p:pic>
      <p:grpSp>
        <p:nvGrpSpPr>
          <p:cNvPr id="9" name="Grupa 8">
            <a:extLst>
              <a:ext uri="{FF2B5EF4-FFF2-40B4-BE49-F238E27FC236}">
                <a16:creationId xmlns:a16="http://schemas.microsoft.com/office/drawing/2014/main" id="{A7BA371E-FB9B-4DFD-8E04-DCDB8F3EE352}"/>
              </a:ext>
            </a:extLst>
          </p:cNvPr>
          <p:cNvGrpSpPr/>
          <p:nvPr/>
        </p:nvGrpSpPr>
        <p:grpSpPr>
          <a:xfrm>
            <a:off x="7172853" y="2817039"/>
            <a:ext cx="4410304" cy="1559568"/>
            <a:chOff x="7172853" y="2817039"/>
            <a:chExt cx="4410304" cy="1559568"/>
          </a:xfrm>
        </p:grpSpPr>
        <p:sp>
          <p:nvSpPr>
            <p:cNvPr id="11" name="TextBox 10"/>
            <p:cNvSpPr txBox="1"/>
            <p:nvPr/>
          </p:nvSpPr>
          <p:spPr>
            <a:xfrm>
              <a:off x="7975600" y="2817039"/>
              <a:ext cx="36075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latin typeface="+mj-lt"/>
                </a:rPr>
                <a:t>Szkolenia</a:t>
              </a:r>
              <a:endParaRPr lang="en-US" sz="24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1" name="Oval 3"/>
            <p:cNvSpPr/>
            <p:nvPr/>
          </p:nvSpPr>
          <p:spPr>
            <a:xfrm rot="18717895">
              <a:off x="7172852" y="3253673"/>
              <a:ext cx="1122935" cy="1122934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200"/>
            </a:p>
          </p:txBody>
        </p:sp>
        <p:pic>
          <p:nvPicPr>
            <p:cNvPr id="3" name="Grafika 2">
              <a:extLst>
                <a:ext uri="{FF2B5EF4-FFF2-40B4-BE49-F238E27FC236}">
                  <a16:creationId xmlns:a16="http://schemas.microsoft.com/office/drawing/2014/main" id="{200D5D30-F541-441A-8A36-73D5FDF11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03461" y="3483884"/>
              <a:ext cx="509874" cy="586886"/>
            </a:xfrm>
            <a:prstGeom prst="rect">
              <a:avLst/>
            </a:prstGeom>
          </p:spPr>
        </p:pic>
      </p:grpSp>
      <p:grpSp>
        <p:nvGrpSpPr>
          <p:cNvPr id="6" name="Grupa 5">
            <a:extLst>
              <a:ext uri="{FF2B5EF4-FFF2-40B4-BE49-F238E27FC236}">
                <a16:creationId xmlns:a16="http://schemas.microsoft.com/office/drawing/2014/main" id="{78F4F338-4676-470F-8599-6937B6F505AA}"/>
              </a:ext>
            </a:extLst>
          </p:cNvPr>
          <p:cNvGrpSpPr/>
          <p:nvPr/>
        </p:nvGrpSpPr>
        <p:grpSpPr>
          <a:xfrm>
            <a:off x="348028" y="3873470"/>
            <a:ext cx="4671122" cy="1585221"/>
            <a:chOff x="348028" y="3873470"/>
            <a:chExt cx="4671122" cy="1585221"/>
          </a:xfrm>
        </p:grpSpPr>
        <p:sp>
          <p:nvSpPr>
            <p:cNvPr id="5" name="TextBox 4"/>
            <p:cNvSpPr txBox="1"/>
            <p:nvPr/>
          </p:nvSpPr>
          <p:spPr>
            <a:xfrm>
              <a:off x="348028" y="4997026"/>
              <a:ext cx="36075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2400" dirty="0">
                  <a:latin typeface="+mj-lt"/>
                </a:rPr>
                <a:t>Ustawa</a:t>
              </a:r>
              <a:endParaRPr lang="en-US" sz="24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8" name="Oval 3"/>
            <p:cNvSpPr/>
            <p:nvPr/>
          </p:nvSpPr>
          <p:spPr>
            <a:xfrm rot="18717895">
              <a:off x="3896215" y="3873471"/>
              <a:ext cx="1122935" cy="1122934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200"/>
            </a:p>
          </p:txBody>
        </p:sp>
        <p:pic>
          <p:nvPicPr>
            <p:cNvPr id="12" name="Grafika 11">
              <a:extLst>
                <a:ext uri="{FF2B5EF4-FFF2-40B4-BE49-F238E27FC236}">
                  <a16:creationId xmlns:a16="http://schemas.microsoft.com/office/drawing/2014/main" id="{1C000DCF-03F0-4353-9AC8-3DCCBADC6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225166" y="4144664"/>
              <a:ext cx="441819" cy="560908"/>
            </a:xfrm>
            <a:prstGeom prst="rect">
              <a:avLst/>
            </a:prstGeom>
          </p:spPr>
        </p:pic>
      </p:grpSp>
      <p:grpSp>
        <p:nvGrpSpPr>
          <p:cNvPr id="7" name="Grupa 6">
            <a:extLst>
              <a:ext uri="{FF2B5EF4-FFF2-40B4-BE49-F238E27FC236}">
                <a16:creationId xmlns:a16="http://schemas.microsoft.com/office/drawing/2014/main" id="{D2683EF5-A156-459E-9F0A-C4E2EE31C2CD}"/>
              </a:ext>
            </a:extLst>
          </p:cNvPr>
          <p:cNvGrpSpPr/>
          <p:nvPr/>
        </p:nvGrpSpPr>
        <p:grpSpPr>
          <a:xfrm>
            <a:off x="1890389" y="1901667"/>
            <a:ext cx="4901995" cy="1122935"/>
            <a:chOff x="1890389" y="1901667"/>
            <a:chExt cx="4901995" cy="1122935"/>
          </a:xfrm>
        </p:grpSpPr>
        <p:sp>
          <p:nvSpPr>
            <p:cNvPr id="8" name="TextBox 7"/>
            <p:cNvSpPr txBox="1"/>
            <p:nvPr/>
          </p:nvSpPr>
          <p:spPr>
            <a:xfrm>
              <a:off x="1890389" y="2055167"/>
              <a:ext cx="3607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2400" dirty="0">
                  <a:latin typeface="+mj-lt"/>
                </a:rPr>
                <a:t>Rozporządzenie</a:t>
              </a:r>
              <a:endParaRPr lang="en-US" sz="24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9" name="Oval 3"/>
            <p:cNvSpPr/>
            <p:nvPr/>
          </p:nvSpPr>
          <p:spPr>
            <a:xfrm rot="18717895">
              <a:off x="5669449" y="1901668"/>
              <a:ext cx="1122935" cy="1122934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200"/>
            </a:p>
          </p:txBody>
        </p:sp>
        <p:pic>
          <p:nvPicPr>
            <p:cNvPr id="4" name="Grafika 3">
              <a:extLst>
                <a:ext uri="{FF2B5EF4-FFF2-40B4-BE49-F238E27FC236}">
                  <a16:creationId xmlns:a16="http://schemas.microsoft.com/office/drawing/2014/main" id="{178A63E1-B7AD-494B-839B-A2C006C5A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92878" y="2117131"/>
              <a:ext cx="676076" cy="740358"/>
            </a:xfrm>
            <a:prstGeom prst="rect">
              <a:avLst/>
            </a:prstGeom>
          </p:spPr>
        </p:pic>
      </p:grpSp>
      <p:sp>
        <p:nvSpPr>
          <p:cNvPr id="24" name="Title 3">
            <a:extLst>
              <a:ext uri="{FF2B5EF4-FFF2-40B4-BE49-F238E27FC236}">
                <a16:creationId xmlns:a16="http://schemas.microsoft.com/office/drawing/2014/main" id="{4D24F822-69F3-4A6A-96EF-3D99A709D872}"/>
              </a:ext>
            </a:extLst>
          </p:cNvPr>
          <p:cNvSpPr txBox="1">
            <a:spLocks/>
          </p:cNvSpPr>
          <p:nvPr/>
        </p:nvSpPr>
        <p:spPr>
          <a:xfrm>
            <a:off x="609600" y="380941"/>
            <a:ext cx="6629400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3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pl-PL" dirty="0"/>
              <a:t>Analiza </a:t>
            </a:r>
          </a:p>
          <a:p>
            <a:r>
              <a:rPr lang="pl-PL" dirty="0">
                <a:solidFill>
                  <a:schemeClr val="accent1"/>
                </a:solidFill>
              </a:rPr>
              <a:t>stanu prawnego</a:t>
            </a:r>
          </a:p>
        </p:txBody>
      </p:sp>
    </p:spTree>
    <p:extLst>
      <p:ext uri="{BB962C8B-B14F-4D97-AF65-F5344CB8AC3E}">
        <p14:creationId xmlns:p14="http://schemas.microsoft.com/office/powerpoint/2010/main" val="943006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380941"/>
            <a:ext cx="6629400" cy="923330"/>
          </a:xfrm>
        </p:spPr>
        <p:txBody>
          <a:bodyPr/>
          <a:lstStyle/>
          <a:p>
            <a:r>
              <a:rPr lang="pl-PL" dirty="0"/>
              <a:t>Co musieliśmy uwzględnić tworząc </a:t>
            </a:r>
            <a:r>
              <a:rPr lang="pl-PL" dirty="0">
                <a:solidFill>
                  <a:schemeClr val="accent1"/>
                </a:solidFill>
              </a:rPr>
              <a:t>nowe rozwiązanie?</a:t>
            </a:r>
            <a:endParaRPr lang="uk-UA" dirty="0">
              <a:solidFill>
                <a:schemeClr val="accent1"/>
              </a:solidFill>
            </a:endParaRPr>
          </a:p>
        </p:txBody>
      </p:sp>
      <p:cxnSp>
        <p:nvCxnSpPr>
          <p:cNvPr id="46" name="Straight Connector 45"/>
          <p:cNvCxnSpPr>
            <a:cxnSpLocks/>
            <a:stCxn id="30" idx="4"/>
            <a:endCxn id="53" idx="0"/>
          </p:cNvCxnSpPr>
          <p:nvPr/>
        </p:nvCxnSpPr>
        <p:spPr>
          <a:xfrm>
            <a:off x="3479798" y="2787774"/>
            <a:ext cx="1" cy="681244"/>
          </a:xfrm>
          <a:prstGeom prst="line">
            <a:avLst/>
          </a:prstGeom>
          <a:ln w="25400" cap="sq">
            <a:solidFill>
              <a:schemeClr val="accent2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cxnSpLocks/>
            <a:stCxn id="53" idx="4"/>
            <a:endCxn id="58" idx="0"/>
          </p:cNvCxnSpPr>
          <p:nvPr/>
        </p:nvCxnSpPr>
        <p:spPr>
          <a:xfrm>
            <a:off x="3479799" y="3621418"/>
            <a:ext cx="0" cy="717011"/>
          </a:xfrm>
          <a:prstGeom prst="line">
            <a:avLst/>
          </a:prstGeom>
          <a:ln w="25400" cap="sq">
            <a:solidFill>
              <a:schemeClr val="accent2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cxnSpLocks/>
            <a:stCxn id="58" idx="4"/>
            <a:endCxn id="63" idx="0"/>
          </p:cNvCxnSpPr>
          <p:nvPr/>
        </p:nvCxnSpPr>
        <p:spPr>
          <a:xfrm>
            <a:off x="3479799" y="4490829"/>
            <a:ext cx="0" cy="726334"/>
          </a:xfrm>
          <a:prstGeom prst="line">
            <a:avLst/>
          </a:prstGeom>
          <a:ln w="25400" cap="sq">
            <a:solidFill>
              <a:schemeClr val="accent2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1574799" y="2357631"/>
            <a:ext cx="4826001" cy="584775"/>
            <a:chOff x="10058401" y="2765901"/>
            <a:chExt cx="7239001" cy="877163"/>
          </a:xfrm>
        </p:grpSpPr>
        <p:sp>
          <p:nvSpPr>
            <p:cNvPr id="30" name="Oval 29"/>
            <p:cNvSpPr/>
            <p:nvPr/>
          </p:nvSpPr>
          <p:spPr>
            <a:xfrm>
              <a:off x="12801600" y="3182515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1600">
                <a:solidFill>
                  <a:schemeClr val="tx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411202" y="2765901"/>
              <a:ext cx="3886200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dirty="0">
                  <a:solidFill>
                    <a:schemeClr val="tx2"/>
                  </a:solidFill>
                </a:rPr>
                <a:t>Ubieganie się </a:t>
              </a:r>
              <a:br>
                <a:rPr lang="pl-PL" sz="1600" dirty="0">
                  <a:solidFill>
                    <a:schemeClr val="tx2"/>
                  </a:solidFill>
                </a:rPr>
              </a:br>
              <a:r>
                <a:rPr lang="pl-PL" sz="1600" dirty="0">
                  <a:solidFill>
                    <a:schemeClr val="tx2"/>
                  </a:solidFill>
                </a:rPr>
                <a:t>o zatrudnienie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058401" y="2933700"/>
              <a:ext cx="22860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600" dirty="0">
                  <a:solidFill>
                    <a:schemeClr val="accent1"/>
                  </a:solidFill>
                  <a:latin typeface="+mj-lt"/>
                </a:rPr>
                <a:t>A</a:t>
              </a:r>
              <a:endParaRPr lang="uk-UA" sz="1600" dirty="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574799" y="3146286"/>
            <a:ext cx="4826001" cy="584775"/>
            <a:chOff x="10058400" y="2698416"/>
            <a:chExt cx="7239001" cy="877163"/>
          </a:xfrm>
        </p:grpSpPr>
        <p:sp>
          <p:nvSpPr>
            <p:cNvPr id="53" name="Oval 52"/>
            <p:cNvSpPr/>
            <p:nvPr/>
          </p:nvSpPr>
          <p:spPr>
            <a:xfrm>
              <a:off x="12801600" y="3182515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1600">
                <a:solidFill>
                  <a:schemeClr val="tx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3411201" y="2698416"/>
              <a:ext cx="3886200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dirty="0">
                  <a:solidFill>
                    <a:schemeClr val="tx2"/>
                  </a:solidFill>
                </a:rPr>
                <a:t>Nawiązanie </a:t>
              </a:r>
              <a:br>
                <a:rPr lang="pl-PL" sz="1600" dirty="0">
                  <a:solidFill>
                    <a:schemeClr val="tx2"/>
                  </a:solidFill>
                </a:rPr>
              </a:br>
              <a:r>
                <a:rPr lang="pl-PL" sz="1600" dirty="0">
                  <a:solidFill>
                    <a:schemeClr val="tx2"/>
                  </a:solidFill>
                </a:rPr>
                <a:t>stosunku pracy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058400" y="2933700"/>
              <a:ext cx="22860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600" dirty="0">
                  <a:solidFill>
                    <a:schemeClr val="accent1"/>
                  </a:solidFill>
                  <a:latin typeface="+mj-lt"/>
                </a:rPr>
                <a:t>B</a:t>
              </a:r>
              <a:endParaRPr lang="uk-UA" sz="1600" dirty="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574799" y="4060686"/>
            <a:ext cx="4826001" cy="584775"/>
            <a:chOff x="10058400" y="2765901"/>
            <a:chExt cx="7239001" cy="877163"/>
          </a:xfrm>
        </p:grpSpPr>
        <p:sp>
          <p:nvSpPr>
            <p:cNvPr id="58" name="Oval 57"/>
            <p:cNvSpPr/>
            <p:nvPr/>
          </p:nvSpPr>
          <p:spPr>
            <a:xfrm>
              <a:off x="12801600" y="3182515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1600">
                <a:solidFill>
                  <a:schemeClr val="tx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3411201" y="2765901"/>
              <a:ext cx="3886200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dirty="0">
                  <a:solidFill>
                    <a:schemeClr val="tx2"/>
                  </a:solidFill>
                </a:rPr>
                <a:t>Ustanie </a:t>
              </a:r>
              <a:br>
                <a:rPr lang="pl-PL" sz="1600" dirty="0">
                  <a:solidFill>
                    <a:schemeClr val="tx2"/>
                  </a:solidFill>
                </a:rPr>
              </a:br>
              <a:r>
                <a:rPr lang="pl-PL" sz="1600" dirty="0">
                  <a:solidFill>
                    <a:schemeClr val="tx2"/>
                  </a:solidFill>
                </a:rPr>
                <a:t>stosunku pracy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0058400" y="2933700"/>
              <a:ext cx="22860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600" dirty="0">
                  <a:solidFill>
                    <a:schemeClr val="accent1"/>
                  </a:solidFill>
                  <a:latin typeface="+mj-lt"/>
                </a:rPr>
                <a:t>C</a:t>
              </a:r>
              <a:endParaRPr lang="uk-UA" sz="1600" dirty="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574799" y="5051286"/>
            <a:ext cx="4826001" cy="380576"/>
            <a:chOff x="10058400" y="2933700"/>
            <a:chExt cx="7239001" cy="570864"/>
          </a:xfrm>
        </p:grpSpPr>
        <p:sp>
          <p:nvSpPr>
            <p:cNvPr id="63" name="Oval 62"/>
            <p:cNvSpPr/>
            <p:nvPr/>
          </p:nvSpPr>
          <p:spPr>
            <a:xfrm>
              <a:off x="12801600" y="3182515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1600">
                <a:solidFill>
                  <a:schemeClr val="tx1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3411201" y="2996733"/>
              <a:ext cx="38862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dirty="0">
                  <a:solidFill>
                    <a:schemeClr val="tx2"/>
                  </a:solidFill>
                </a:rPr>
                <a:t>Kary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0058400" y="2933700"/>
              <a:ext cx="22860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600" dirty="0">
                  <a:solidFill>
                    <a:schemeClr val="accent1"/>
                  </a:solidFill>
                  <a:latin typeface="+mj-lt"/>
                </a:rPr>
                <a:t>D</a:t>
              </a:r>
              <a:endParaRPr lang="uk-UA" sz="1600" dirty="0">
                <a:solidFill>
                  <a:schemeClr val="accent1"/>
                </a:solidFill>
                <a:latin typeface="+mj-lt"/>
              </a:endParaRPr>
            </a:p>
          </p:txBody>
        </p:sp>
      </p:grpSp>
      <p:sp>
        <p:nvSpPr>
          <p:cNvPr id="27" name="TextBox 49">
            <a:extLst>
              <a:ext uri="{FF2B5EF4-FFF2-40B4-BE49-F238E27FC236}">
                <a16:creationId xmlns:a16="http://schemas.microsoft.com/office/drawing/2014/main" id="{7D5D0584-5B7C-4361-9A15-6F462145C16C}"/>
              </a:ext>
            </a:extLst>
          </p:cNvPr>
          <p:cNvSpPr txBox="1"/>
          <p:nvPr/>
        </p:nvSpPr>
        <p:spPr>
          <a:xfrm>
            <a:off x="2641599" y="18288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accent1"/>
                </a:solidFill>
                <a:latin typeface="+mj-lt"/>
              </a:rPr>
              <a:t>Akta osobowe</a:t>
            </a:r>
            <a:endParaRPr lang="uk-UA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8" name="TextBox 49">
            <a:extLst>
              <a:ext uri="{FF2B5EF4-FFF2-40B4-BE49-F238E27FC236}">
                <a16:creationId xmlns:a16="http://schemas.microsoft.com/office/drawing/2014/main" id="{4444104A-6D53-425E-8D89-1F9E75A6669B}"/>
              </a:ext>
            </a:extLst>
          </p:cNvPr>
          <p:cNvSpPr txBox="1"/>
          <p:nvPr/>
        </p:nvSpPr>
        <p:spPr>
          <a:xfrm>
            <a:off x="7162800" y="18288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accent1"/>
                </a:solidFill>
                <a:latin typeface="+mj-lt"/>
              </a:rPr>
              <a:t>Dokumenty związane</a:t>
            </a:r>
          </a:p>
          <a:p>
            <a:r>
              <a:rPr lang="pl-PL" sz="2000" dirty="0">
                <a:solidFill>
                  <a:schemeClr val="accent1"/>
                </a:solidFill>
                <a:latin typeface="+mj-lt"/>
              </a:rPr>
              <a:t>ze stosunkiem pracy</a:t>
            </a:r>
            <a:endParaRPr lang="uk-UA" sz="2000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0F629891-86BD-4A2A-A235-452C8BB6049D}"/>
              </a:ext>
            </a:extLst>
          </p:cNvPr>
          <p:cNvGrpSpPr/>
          <p:nvPr/>
        </p:nvGrpSpPr>
        <p:grpSpPr>
          <a:xfrm>
            <a:off x="7253515" y="2982160"/>
            <a:ext cx="2997202" cy="338554"/>
            <a:chOff x="6252029" y="3188674"/>
            <a:chExt cx="2997202" cy="338554"/>
          </a:xfrm>
        </p:grpSpPr>
        <p:sp>
          <p:nvSpPr>
            <p:cNvPr id="31" name="Oval 29">
              <a:extLst>
                <a:ext uri="{FF2B5EF4-FFF2-40B4-BE49-F238E27FC236}">
                  <a16:creationId xmlns:a16="http://schemas.microsoft.com/office/drawing/2014/main" id="{EBBDC7AD-DE3D-4EE2-A3B1-3127D6435E8E}"/>
                </a:ext>
              </a:extLst>
            </p:cNvPr>
            <p:cNvSpPr/>
            <p:nvPr/>
          </p:nvSpPr>
          <p:spPr>
            <a:xfrm>
              <a:off x="6252029" y="3285987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1600">
                <a:solidFill>
                  <a:schemeClr val="tx1"/>
                </a:solidFill>
              </a:endParaRPr>
            </a:p>
          </p:txBody>
        </p:sp>
        <p:sp>
          <p:nvSpPr>
            <p:cNvPr id="32" name="TextBox 39">
              <a:extLst>
                <a:ext uri="{FF2B5EF4-FFF2-40B4-BE49-F238E27FC236}">
                  <a16:creationId xmlns:a16="http://schemas.microsoft.com/office/drawing/2014/main" id="{6081B9B1-4BE0-4D40-BE28-4C49C7BB7EE9}"/>
                </a:ext>
              </a:extLst>
            </p:cNvPr>
            <p:cNvSpPr txBox="1"/>
            <p:nvPr/>
          </p:nvSpPr>
          <p:spPr>
            <a:xfrm>
              <a:off x="6658431" y="3188674"/>
              <a:ext cx="2590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dirty="0">
                  <a:solidFill>
                    <a:schemeClr val="tx2"/>
                  </a:solidFill>
                </a:rPr>
                <a:t>Czas pracy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" name="Grupa 2">
            <a:extLst>
              <a:ext uri="{FF2B5EF4-FFF2-40B4-BE49-F238E27FC236}">
                <a16:creationId xmlns:a16="http://schemas.microsoft.com/office/drawing/2014/main" id="{52CEB4F0-CEC0-4AC1-9019-B521073474BC}"/>
              </a:ext>
            </a:extLst>
          </p:cNvPr>
          <p:cNvGrpSpPr/>
          <p:nvPr/>
        </p:nvGrpSpPr>
        <p:grpSpPr>
          <a:xfrm>
            <a:off x="7253516" y="3819049"/>
            <a:ext cx="2997201" cy="584775"/>
            <a:chOff x="6252030" y="4025563"/>
            <a:chExt cx="2997201" cy="584775"/>
          </a:xfrm>
        </p:grpSpPr>
        <p:sp>
          <p:nvSpPr>
            <p:cNvPr id="35" name="Oval 52">
              <a:extLst>
                <a:ext uri="{FF2B5EF4-FFF2-40B4-BE49-F238E27FC236}">
                  <a16:creationId xmlns:a16="http://schemas.microsoft.com/office/drawing/2014/main" id="{C7E14B7C-6AB2-4B99-943B-90141B18D4E3}"/>
                </a:ext>
              </a:extLst>
            </p:cNvPr>
            <p:cNvSpPr/>
            <p:nvPr/>
          </p:nvSpPr>
          <p:spPr>
            <a:xfrm>
              <a:off x="6252030" y="4348296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1600">
                <a:solidFill>
                  <a:schemeClr val="tx1"/>
                </a:solidFill>
              </a:endParaRPr>
            </a:p>
          </p:txBody>
        </p:sp>
        <p:sp>
          <p:nvSpPr>
            <p:cNvPr id="36" name="TextBox 54">
              <a:extLst>
                <a:ext uri="{FF2B5EF4-FFF2-40B4-BE49-F238E27FC236}">
                  <a16:creationId xmlns:a16="http://schemas.microsoft.com/office/drawing/2014/main" id="{1E807880-A6BA-4AB0-9849-713EB0189EBC}"/>
                </a:ext>
              </a:extLst>
            </p:cNvPr>
            <p:cNvSpPr txBox="1"/>
            <p:nvPr/>
          </p:nvSpPr>
          <p:spPr>
            <a:xfrm>
              <a:off x="6658431" y="4025563"/>
              <a:ext cx="2590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dirty="0">
                  <a:solidFill>
                    <a:schemeClr val="tx2"/>
                  </a:solidFill>
                </a:rPr>
                <a:t>Urlop </a:t>
              </a:r>
              <a:br>
                <a:rPr lang="pl-PL" sz="1600" dirty="0">
                  <a:solidFill>
                    <a:schemeClr val="tx2"/>
                  </a:solidFill>
                </a:rPr>
              </a:br>
              <a:r>
                <a:rPr lang="pl-PL" sz="1600" dirty="0">
                  <a:solidFill>
                    <a:schemeClr val="tx2"/>
                  </a:solidFill>
                </a:rPr>
                <a:t>wypoczynkowy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id="{01C4838A-E5AD-4C7A-88E8-09364CF876EF}"/>
              </a:ext>
            </a:extLst>
          </p:cNvPr>
          <p:cNvGrpSpPr/>
          <p:nvPr/>
        </p:nvGrpSpPr>
        <p:grpSpPr>
          <a:xfrm>
            <a:off x="7253516" y="4926346"/>
            <a:ext cx="2997201" cy="584775"/>
            <a:chOff x="6252030" y="5132860"/>
            <a:chExt cx="2997201" cy="584775"/>
          </a:xfrm>
        </p:grpSpPr>
        <p:sp>
          <p:nvSpPr>
            <p:cNvPr id="41" name="Oval 57">
              <a:extLst>
                <a:ext uri="{FF2B5EF4-FFF2-40B4-BE49-F238E27FC236}">
                  <a16:creationId xmlns:a16="http://schemas.microsoft.com/office/drawing/2014/main" id="{CF7BC254-3E83-473E-A1CE-66A131736AF6}"/>
                </a:ext>
              </a:extLst>
            </p:cNvPr>
            <p:cNvSpPr/>
            <p:nvPr/>
          </p:nvSpPr>
          <p:spPr>
            <a:xfrm>
              <a:off x="6252030" y="5410603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1600">
                <a:solidFill>
                  <a:schemeClr val="tx1"/>
                </a:solidFill>
              </a:endParaRPr>
            </a:p>
          </p:txBody>
        </p:sp>
        <p:sp>
          <p:nvSpPr>
            <p:cNvPr id="42" name="TextBox 59">
              <a:extLst>
                <a:ext uri="{FF2B5EF4-FFF2-40B4-BE49-F238E27FC236}">
                  <a16:creationId xmlns:a16="http://schemas.microsoft.com/office/drawing/2014/main" id="{933FBC64-24E2-4461-AC9F-F69B1DFBD0EE}"/>
                </a:ext>
              </a:extLst>
            </p:cNvPr>
            <p:cNvSpPr txBox="1"/>
            <p:nvPr/>
          </p:nvSpPr>
          <p:spPr>
            <a:xfrm>
              <a:off x="6658431" y="5132860"/>
              <a:ext cx="2590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dirty="0">
                  <a:solidFill>
                    <a:schemeClr val="tx2"/>
                  </a:solidFill>
                </a:rPr>
                <a:t>Wynagrodzenie</a:t>
              </a:r>
              <a:br>
                <a:rPr lang="pl-PL" sz="1600" dirty="0">
                  <a:solidFill>
                    <a:schemeClr val="tx2"/>
                  </a:solidFill>
                </a:rPr>
              </a:br>
              <a:r>
                <a:rPr lang="pl-PL" sz="1600" dirty="0">
                  <a:solidFill>
                    <a:schemeClr val="tx2"/>
                  </a:solidFill>
                </a:rPr>
                <a:t>i inne świadczenia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cxnSp>
        <p:nvCxnSpPr>
          <p:cNvPr id="44" name="Straight Connector 45">
            <a:extLst>
              <a:ext uri="{FF2B5EF4-FFF2-40B4-BE49-F238E27FC236}">
                <a16:creationId xmlns:a16="http://schemas.microsoft.com/office/drawing/2014/main" id="{555ACD62-686A-4CF4-9A78-67EF55710001}"/>
              </a:ext>
            </a:extLst>
          </p:cNvPr>
          <p:cNvCxnSpPr/>
          <p:nvPr/>
        </p:nvCxnSpPr>
        <p:spPr>
          <a:xfrm>
            <a:off x="7326086" y="3231873"/>
            <a:ext cx="0" cy="909908"/>
          </a:xfrm>
          <a:prstGeom prst="line">
            <a:avLst/>
          </a:prstGeom>
          <a:ln w="25400" cap="sq">
            <a:solidFill>
              <a:schemeClr val="accent2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68">
            <a:extLst>
              <a:ext uri="{FF2B5EF4-FFF2-40B4-BE49-F238E27FC236}">
                <a16:creationId xmlns:a16="http://schemas.microsoft.com/office/drawing/2014/main" id="{25EE1BBD-3568-450E-9528-6209F5457458}"/>
              </a:ext>
            </a:extLst>
          </p:cNvPr>
          <p:cNvCxnSpPr/>
          <p:nvPr/>
        </p:nvCxnSpPr>
        <p:spPr>
          <a:xfrm>
            <a:off x="7326086" y="4294181"/>
            <a:ext cx="0" cy="909908"/>
          </a:xfrm>
          <a:prstGeom prst="line">
            <a:avLst/>
          </a:prstGeom>
          <a:ln w="25400" cap="sq">
            <a:solidFill>
              <a:schemeClr val="accent2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a 7">
            <a:extLst>
              <a:ext uri="{FF2B5EF4-FFF2-40B4-BE49-F238E27FC236}">
                <a16:creationId xmlns:a16="http://schemas.microsoft.com/office/drawing/2014/main" id="{9B6BB192-9017-4F89-AFD3-C48450C67FED}"/>
              </a:ext>
            </a:extLst>
          </p:cNvPr>
          <p:cNvGrpSpPr/>
          <p:nvPr/>
        </p:nvGrpSpPr>
        <p:grpSpPr>
          <a:xfrm>
            <a:off x="0" y="6008920"/>
            <a:ext cx="12192000" cy="849080"/>
            <a:chOff x="0" y="6008920"/>
            <a:chExt cx="12192000" cy="849080"/>
          </a:xfr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4587CEE4-CB15-4A50-BEE7-52BFEEB4AF66}"/>
                </a:ext>
              </a:extLst>
            </p:cNvPr>
            <p:cNvSpPr/>
            <p:nvPr/>
          </p:nvSpPr>
          <p:spPr>
            <a:xfrm>
              <a:off x="0" y="6008920"/>
              <a:ext cx="12192000" cy="849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Title 3">
              <a:extLst>
                <a:ext uri="{FF2B5EF4-FFF2-40B4-BE49-F238E27FC236}">
                  <a16:creationId xmlns:a16="http://schemas.microsoft.com/office/drawing/2014/main" id="{7CE9BEC8-8E6C-4080-81ED-3FDC299BDA3C}"/>
                </a:ext>
              </a:extLst>
            </p:cNvPr>
            <p:cNvSpPr txBox="1">
              <a:spLocks/>
            </p:cNvSpPr>
            <p:nvPr/>
          </p:nvSpPr>
          <p:spPr>
            <a:xfrm>
              <a:off x="2021117" y="6167112"/>
              <a:ext cx="6934200" cy="50783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uk-UA" sz="3000" b="1" kern="1200">
                  <a:solidFill>
                    <a:schemeClr val="tx1"/>
                  </a:solidFill>
                  <a:latin typeface="+mn-lt"/>
                  <a:ea typeface="Roboto Condensed" panose="02000000000000000000" pitchFamily="2" charset="0"/>
                  <a:cs typeface="+mn-cs"/>
                </a:defRPr>
              </a:lvl1pPr>
            </a:lstStyle>
            <a:p>
              <a:pPr algn="r"/>
              <a:r>
                <a:rPr lang="pl-PL" b="0" dirty="0">
                  <a:solidFill>
                    <a:schemeClr val="bg1"/>
                  </a:solidFill>
                </a:rPr>
                <a:t>Nowy układ teczki pracowniczej</a:t>
              </a:r>
            </a:p>
          </p:txBody>
        </p:sp>
      </p:grpSp>
      <p:grpSp>
        <p:nvGrpSpPr>
          <p:cNvPr id="39" name="Grupa 38">
            <a:extLst>
              <a:ext uri="{FF2B5EF4-FFF2-40B4-BE49-F238E27FC236}">
                <a16:creationId xmlns:a16="http://schemas.microsoft.com/office/drawing/2014/main" id="{9A9CFB8B-8F58-4DC2-9B28-39662FAEB341}"/>
              </a:ext>
            </a:extLst>
          </p:cNvPr>
          <p:cNvGrpSpPr/>
          <p:nvPr/>
        </p:nvGrpSpPr>
        <p:grpSpPr>
          <a:xfrm>
            <a:off x="12192000" y="6014841"/>
            <a:ext cx="12192000" cy="849080"/>
            <a:chOff x="0" y="6008920"/>
            <a:chExt cx="12192000" cy="849080"/>
          </a:xfr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10800000" scaled="0"/>
          </a:gradFill>
        </p:grpSpPr>
        <p:sp>
          <p:nvSpPr>
            <p:cNvPr id="43" name="Prostokąt 42">
              <a:extLst>
                <a:ext uri="{FF2B5EF4-FFF2-40B4-BE49-F238E27FC236}">
                  <a16:creationId xmlns:a16="http://schemas.microsoft.com/office/drawing/2014/main" id="{674E37D4-54C5-4C67-97DA-C74ADB9260DC}"/>
                </a:ext>
              </a:extLst>
            </p:cNvPr>
            <p:cNvSpPr/>
            <p:nvPr/>
          </p:nvSpPr>
          <p:spPr>
            <a:xfrm>
              <a:off x="0" y="6008920"/>
              <a:ext cx="12192000" cy="849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8" name="Title 3">
              <a:extLst>
                <a:ext uri="{FF2B5EF4-FFF2-40B4-BE49-F238E27FC236}">
                  <a16:creationId xmlns:a16="http://schemas.microsoft.com/office/drawing/2014/main" id="{1317978E-A2D0-4310-919D-5F41CB4A482E}"/>
                </a:ext>
              </a:extLst>
            </p:cNvPr>
            <p:cNvSpPr txBox="1">
              <a:spLocks/>
            </p:cNvSpPr>
            <p:nvPr/>
          </p:nvSpPr>
          <p:spPr>
            <a:xfrm>
              <a:off x="2021117" y="6167112"/>
              <a:ext cx="6934200" cy="50783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uk-UA" sz="3000" b="1" kern="1200">
                  <a:solidFill>
                    <a:schemeClr val="tx1"/>
                  </a:solidFill>
                  <a:latin typeface="+mn-lt"/>
                  <a:ea typeface="Roboto Condensed" panose="02000000000000000000" pitchFamily="2" charset="0"/>
                  <a:cs typeface="+mn-cs"/>
                </a:defRPr>
              </a:lvl1pPr>
            </a:lstStyle>
            <a:p>
              <a:pPr algn="ctr"/>
              <a:r>
                <a:rPr lang="pl-PL" b="0" dirty="0">
                  <a:solidFill>
                    <a:schemeClr val="bg1"/>
                  </a:solidFill>
                </a:rPr>
                <a:t>Okres przechowywania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701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125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125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125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125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125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125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12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50"/>
                            </p:stCondLst>
                            <p:childTnLst>
                              <p:par>
                                <p:cTn id="8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380941"/>
            <a:ext cx="6629400" cy="923330"/>
          </a:xfrm>
        </p:spPr>
        <p:txBody>
          <a:bodyPr/>
          <a:lstStyle/>
          <a:p>
            <a:r>
              <a:rPr lang="pl-PL" dirty="0"/>
              <a:t>Co musieliśmy uwzględnić tworząc </a:t>
            </a:r>
            <a:r>
              <a:rPr lang="pl-PL" dirty="0">
                <a:solidFill>
                  <a:schemeClr val="accent1"/>
                </a:solidFill>
              </a:rPr>
              <a:t>nowe rozwiązanie?</a:t>
            </a:r>
            <a:endParaRPr lang="uk-UA" dirty="0">
              <a:solidFill>
                <a:schemeClr val="accent1"/>
              </a:solidFill>
            </a:endParaRP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9B6BB192-9017-4F89-AFD3-C48450C67FED}"/>
              </a:ext>
            </a:extLst>
          </p:cNvPr>
          <p:cNvGrpSpPr/>
          <p:nvPr/>
        </p:nvGrpSpPr>
        <p:grpSpPr>
          <a:xfrm>
            <a:off x="0" y="6008920"/>
            <a:ext cx="12192000" cy="849080"/>
            <a:chOff x="0" y="6008920"/>
            <a:chExt cx="12192000" cy="849080"/>
          </a:xfr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10800000" scaled="0"/>
          </a:gradFill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4587CEE4-CB15-4A50-BEE7-52BFEEB4AF66}"/>
                </a:ext>
              </a:extLst>
            </p:cNvPr>
            <p:cNvSpPr/>
            <p:nvPr/>
          </p:nvSpPr>
          <p:spPr>
            <a:xfrm>
              <a:off x="0" y="6008920"/>
              <a:ext cx="12192000" cy="849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Title 3">
              <a:extLst>
                <a:ext uri="{FF2B5EF4-FFF2-40B4-BE49-F238E27FC236}">
                  <a16:creationId xmlns:a16="http://schemas.microsoft.com/office/drawing/2014/main" id="{7CE9BEC8-8E6C-4080-81ED-3FDC299BDA3C}"/>
                </a:ext>
              </a:extLst>
            </p:cNvPr>
            <p:cNvSpPr txBox="1">
              <a:spLocks/>
            </p:cNvSpPr>
            <p:nvPr/>
          </p:nvSpPr>
          <p:spPr>
            <a:xfrm>
              <a:off x="2021117" y="6167112"/>
              <a:ext cx="6934200" cy="50783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uk-UA" sz="3000" b="1" kern="1200">
                  <a:solidFill>
                    <a:schemeClr val="tx1"/>
                  </a:solidFill>
                  <a:latin typeface="+mn-lt"/>
                  <a:ea typeface="Roboto Condensed" panose="02000000000000000000" pitchFamily="2" charset="0"/>
                  <a:cs typeface="+mn-cs"/>
                </a:defRPr>
              </a:lvl1pPr>
            </a:lstStyle>
            <a:p>
              <a:pPr algn="ctr"/>
              <a:r>
                <a:rPr lang="pl-PL" b="0" dirty="0">
                  <a:solidFill>
                    <a:schemeClr val="bg1"/>
                  </a:solidFill>
                </a:rPr>
                <a:t>Okres przechowywania</a:t>
              </a:r>
            </a:p>
          </p:txBody>
        </p:sp>
      </p:grpSp>
      <p:grpSp>
        <p:nvGrpSpPr>
          <p:cNvPr id="38" name="Grupa 37">
            <a:extLst>
              <a:ext uri="{FF2B5EF4-FFF2-40B4-BE49-F238E27FC236}">
                <a16:creationId xmlns:a16="http://schemas.microsoft.com/office/drawing/2014/main" id="{E69D1A09-BB53-4104-97D1-FA495DB2FD75}"/>
              </a:ext>
            </a:extLst>
          </p:cNvPr>
          <p:cNvGrpSpPr/>
          <p:nvPr/>
        </p:nvGrpSpPr>
        <p:grpSpPr>
          <a:xfrm>
            <a:off x="-12192000" y="6008920"/>
            <a:ext cx="12192000" cy="849080"/>
            <a:chOff x="0" y="6008920"/>
            <a:chExt cx="12192000" cy="849080"/>
          </a:xfr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</p:grpSpPr>
        <p:sp>
          <p:nvSpPr>
            <p:cNvPr id="39" name="Prostokąt 38">
              <a:extLst>
                <a:ext uri="{FF2B5EF4-FFF2-40B4-BE49-F238E27FC236}">
                  <a16:creationId xmlns:a16="http://schemas.microsoft.com/office/drawing/2014/main" id="{843C7FDF-433D-499B-9CC1-6AFFFE9607BF}"/>
                </a:ext>
              </a:extLst>
            </p:cNvPr>
            <p:cNvSpPr/>
            <p:nvPr/>
          </p:nvSpPr>
          <p:spPr>
            <a:xfrm>
              <a:off x="0" y="6008920"/>
              <a:ext cx="12192000" cy="849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3" name="Title 3">
              <a:extLst>
                <a:ext uri="{FF2B5EF4-FFF2-40B4-BE49-F238E27FC236}">
                  <a16:creationId xmlns:a16="http://schemas.microsoft.com/office/drawing/2014/main" id="{1E573459-3801-465A-A684-FFB401F2102E}"/>
                </a:ext>
              </a:extLst>
            </p:cNvPr>
            <p:cNvSpPr txBox="1">
              <a:spLocks/>
            </p:cNvSpPr>
            <p:nvPr/>
          </p:nvSpPr>
          <p:spPr>
            <a:xfrm>
              <a:off x="2021117" y="6167112"/>
              <a:ext cx="6934200" cy="50783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uk-UA" sz="3000" b="1" kern="1200">
                  <a:solidFill>
                    <a:schemeClr val="tx1"/>
                  </a:solidFill>
                  <a:latin typeface="+mn-lt"/>
                  <a:ea typeface="Roboto Condensed" panose="02000000000000000000" pitchFamily="2" charset="0"/>
                  <a:cs typeface="+mn-cs"/>
                </a:defRPr>
              </a:lvl1pPr>
            </a:lstStyle>
            <a:p>
              <a:pPr algn="r"/>
              <a:r>
                <a:rPr lang="pl-PL" b="0" dirty="0">
                  <a:solidFill>
                    <a:schemeClr val="bg1"/>
                  </a:solidFill>
                </a:rPr>
                <a:t>Nowy układ teczki pracowniczej</a:t>
              </a:r>
            </a:p>
          </p:txBody>
        </p:sp>
      </p:grpSp>
      <p:grpSp>
        <p:nvGrpSpPr>
          <p:cNvPr id="48" name="Grupa 47">
            <a:extLst>
              <a:ext uri="{FF2B5EF4-FFF2-40B4-BE49-F238E27FC236}">
                <a16:creationId xmlns:a16="http://schemas.microsoft.com/office/drawing/2014/main" id="{D29B7DD0-FA43-4654-B7F4-613AB9D1C82C}"/>
              </a:ext>
            </a:extLst>
          </p:cNvPr>
          <p:cNvGrpSpPr/>
          <p:nvPr/>
        </p:nvGrpSpPr>
        <p:grpSpPr>
          <a:xfrm>
            <a:off x="2954427" y="1717226"/>
            <a:ext cx="6332902" cy="1676400"/>
            <a:chOff x="2954427" y="1950499"/>
            <a:chExt cx="6332902" cy="1676400"/>
          </a:xfrm>
        </p:grpSpPr>
        <p:pic>
          <p:nvPicPr>
            <p:cNvPr id="49" name="Grafika 48">
              <a:extLst>
                <a:ext uri="{FF2B5EF4-FFF2-40B4-BE49-F238E27FC236}">
                  <a16:creationId xmlns:a16="http://schemas.microsoft.com/office/drawing/2014/main" id="{99557950-7D84-4136-9D49-A0B63BFE7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54427" y="1950499"/>
              <a:ext cx="1676400" cy="1676400"/>
            </a:xfrm>
            <a:prstGeom prst="rect">
              <a:avLst/>
            </a:prstGeom>
          </p:spPr>
        </p:pic>
        <p:sp>
          <p:nvSpPr>
            <p:cNvPr id="54" name="TextBox 39">
              <a:extLst>
                <a:ext uri="{FF2B5EF4-FFF2-40B4-BE49-F238E27FC236}">
                  <a16:creationId xmlns:a16="http://schemas.microsoft.com/office/drawing/2014/main" id="{BCC0DA0D-FBA1-4BE5-BC36-63478A7E766B}"/>
                </a:ext>
              </a:extLst>
            </p:cNvPr>
            <p:cNvSpPr txBox="1"/>
            <p:nvPr/>
          </p:nvSpPr>
          <p:spPr>
            <a:xfrm>
              <a:off x="5105400" y="2231159"/>
              <a:ext cx="4165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>
                  <a:solidFill>
                    <a:schemeClr val="tx2"/>
                  </a:solidFill>
                </a:rPr>
                <a:t>Zatrudnienie przed 1 stycznia 1999 r.</a:t>
              </a:r>
            </a:p>
          </p:txBody>
        </p:sp>
        <p:sp>
          <p:nvSpPr>
            <p:cNvPr id="59" name="TextBox 54">
              <a:extLst>
                <a:ext uri="{FF2B5EF4-FFF2-40B4-BE49-F238E27FC236}">
                  <a16:creationId xmlns:a16="http://schemas.microsoft.com/office/drawing/2014/main" id="{7578FC96-393F-46D3-BB27-E81F812475E7}"/>
                </a:ext>
              </a:extLst>
            </p:cNvPr>
            <p:cNvSpPr txBox="1"/>
            <p:nvPr/>
          </p:nvSpPr>
          <p:spPr>
            <a:xfrm>
              <a:off x="5121730" y="2818533"/>
              <a:ext cx="41655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>
                  <a:solidFill>
                    <a:schemeClr val="tx2"/>
                  </a:solidFill>
                </a:rPr>
                <a:t>Zatrudnieni w latach 1999 – 2018 (nie złożono ZUS RIA)</a:t>
              </a:r>
            </a:p>
          </p:txBody>
        </p:sp>
        <p:sp>
          <p:nvSpPr>
            <p:cNvPr id="64" name="TextBox 49">
              <a:extLst>
                <a:ext uri="{FF2B5EF4-FFF2-40B4-BE49-F238E27FC236}">
                  <a16:creationId xmlns:a16="http://schemas.microsoft.com/office/drawing/2014/main" id="{441FF5DC-2593-428D-A7B6-0B0094D0D0BB}"/>
                </a:ext>
              </a:extLst>
            </p:cNvPr>
            <p:cNvSpPr txBox="1"/>
            <p:nvPr/>
          </p:nvSpPr>
          <p:spPr>
            <a:xfrm>
              <a:off x="3128214" y="2619964"/>
              <a:ext cx="18033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3600" dirty="0">
                  <a:solidFill>
                    <a:schemeClr val="accent1"/>
                  </a:solidFill>
                  <a:latin typeface="+mj-lt"/>
                </a:rPr>
                <a:t>50 lat</a:t>
              </a:r>
              <a:endParaRPr lang="uk-UA" sz="3600" dirty="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67" name="Grupa 66">
            <a:extLst>
              <a:ext uri="{FF2B5EF4-FFF2-40B4-BE49-F238E27FC236}">
                <a16:creationId xmlns:a16="http://schemas.microsoft.com/office/drawing/2014/main" id="{B12B99FC-86AE-49D7-8136-189E4D238F55}"/>
              </a:ext>
            </a:extLst>
          </p:cNvPr>
          <p:cNvGrpSpPr/>
          <p:nvPr/>
        </p:nvGrpSpPr>
        <p:grpSpPr>
          <a:xfrm>
            <a:off x="2935447" y="3939605"/>
            <a:ext cx="6538092" cy="1752600"/>
            <a:chOff x="2935447" y="4172878"/>
            <a:chExt cx="6538092" cy="1752600"/>
          </a:xfrm>
        </p:grpSpPr>
        <p:sp>
          <p:nvSpPr>
            <p:cNvPr id="68" name="TextBox 39">
              <a:extLst>
                <a:ext uri="{FF2B5EF4-FFF2-40B4-BE49-F238E27FC236}">
                  <a16:creationId xmlns:a16="http://schemas.microsoft.com/office/drawing/2014/main" id="{B2C744C9-0FFB-40F5-9CFC-35726F076206}"/>
                </a:ext>
              </a:extLst>
            </p:cNvPr>
            <p:cNvSpPr txBox="1"/>
            <p:nvPr/>
          </p:nvSpPr>
          <p:spPr>
            <a:xfrm>
              <a:off x="5121730" y="4277499"/>
              <a:ext cx="40095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>
                  <a:solidFill>
                    <a:schemeClr val="tx2"/>
                  </a:solidFill>
                </a:rPr>
                <a:t>Zatrudnieni w latach 1999 – 2018 (złożono ZUS RIA)</a:t>
              </a:r>
            </a:p>
          </p:txBody>
        </p:sp>
        <p:sp>
          <p:nvSpPr>
            <p:cNvPr id="70" name="TextBox 54">
              <a:extLst>
                <a:ext uri="{FF2B5EF4-FFF2-40B4-BE49-F238E27FC236}">
                  <a16:creationId xmlns:a16="http://schemas.microsoft.com/office/drawing/2014/main" id="{0B8CBC99-DB36-43B2-B9A8-02AA6820B32C}"/>
                </a:ext>
              </a:extLst>
            </p:cNvPr>
            <p:cNvSpPr txBox="1"/>
            <p:nvPr/>
          </p:nvSpPr>
          <p:spPr>
            <a:xfrm>
              <a:off x="5159170" y="5296104"/>
              <a:ext cx="43143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>
                  <a:solidFill>
                    <a:schemeClr val="tx2"/>
                  </a:solidFill>
                </a:rPr>
                <a:t>Zatrudnieni od 1 stycznia 2019 r.</a:t>
              </a:r>
            </a:p>
          </p:txBody>
        </p:sp>
        <p:pic>
          <p:nvPicPr>
            <p:cNvPr id="72" name="Grafika 71">
              <a:extLst>
                <a:ext uri="{FF2B5EF4-FFF2-40B4-BE49-F238E27FC236}">
                  <a16:creationId xmlns:a16="http://schemas.microsoft.com/office/drawing/2014/main" id="{3C1122D9-B13A-4AD1-A70A-31F914E3A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35447" y="4172878"/>
              <a:ext cx="1752600" cy="1752600"/>
            </a:xfrm>
            <a:prstGeom prst="rect">
              <a:avLst/>
            </a:prstGeom>
          </p:spPr>
        </p:pic>
        <p:sp>
          <p:nvSpPr>
            <p:cNvPr id="73" name="TextBox 49">
              <a:extLst>
                <a:ext uri="{FF2B5EF4-FFF2-40B4-BE49-F238E27FC236}">
                  <a16:creationId xmlns:a16="http://schemas.microsoft.com/office/drawing/2014/main" id="{BCC1735B-B67C-434F-895E-85C777ED8D7E}"/>
                </a:ext>
              </a:extLst>
            </p:cNvPr>
            <p:cNvSpPr txBox="1"/>
            <p:nvPr/>
          </p:nvSpPr>
          <p:spPr>
            <a:xfrm>
              <a:off x="3128214" y="4964454"/>
              <a:ext cx="18033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3600" dirty="0">
                  <a:solidFill>
                    <a:schemeClr val="accent1"/>
                  </a:solidFill>
                  <a:latin typeface="+mj-lt"/>
                </a:rPr>
                <a:t>10 lat</a:t>
              </a:r>
              <a:endParaRPr lang="uk-UA" sz="3600" dirty="0">
                <a:solidFill>
                  <a:schemeClr val="accent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6686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360149"/>
            <a:ext cx="9372600" cy="1338828"/>
          </a:xfrm>
        </p:spPr>
        <p:txBody>
          <a:bodyPr/>
          <a:lstStyle/>
          <a:p>
            <a:r>
              <a:rPr lang="pl-PL" dirty="0"/>
              <a:t>Kary za nieprawidłowe prowadzenie </a:t>
            </a:r>
            <a:br>
              <a:rPr lang="pl-PL" dirty="0"/>
            </a:br>
            <a:r>
              <a:rPr lang="pl-PL" dirty="0">
                <a:solidFill>
                  <a:schemeClr val="accent1"/>
                </a:solidFill>
              </a:rPr>
              <a:t>dokumentacji pracowniczej</a:t>
            </a:r>
            <a:br>
              <a:rPr lang="pl-PL" dirty="0"/>
            </a:br>
            <a:endParaRPr lang="uk-UA" dirty="0">
              <a:solidFill>
                <a:schemeClr val="accent1"/>
              </a:solidFill>
            </a:endParaRP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9B6BB192-9017-4F89-AFD3-C48450C67FED}"/>
              </a:ext>
            </a:extLst>
          </p:cNvPr>
          <p:cNvGrpSpPr/>
          <p:nvPr/>
        </p:nvGrpSpPr>
        <p:grpSpPr>
          <a:xfrm>
            <a:off x="0" y="6008920"/>
            <a:ext cx="12192000" cy="849080"/>
            <a:chOff x="0" y="6008920"/>
            <a:chExt cx="12192000" cy="849080"/>
          </a:xfr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4587CEE4-CB15-4A50-BEE7-52BFEEB4AF66}"/>
                </a:ext>
              </a:extLst>
            </p:cNvPr>
            <p:cNvSpPr/>
            <p:nvPr/>
          </p:nvSpPr>
          <p:spPr>
            <a:xfrm>
              <a:off x="0" y="6008920"/>
              <a:ext cx="12192000" cy="849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Title 3">
              <a:extLst>
                <a:ext uri="{FF2B5EF4-FFF2-40B4-BE49-F238E27FC236}">
                  <a16:creationId xmlns:a16="http://schemas.microsoft.com/office/drawing/2014/main" id="{7CE9BEC8-8E6C-4080-81ED-3FDC299BDA3C}"/>
                </a:ext>
              </a:extLst>
            </p:cNvPr>
            <p:cNvSpPr txBox="1">
              <a:spLocks/>
            </p:cNvSpPr>
            <p:nvPr/>
          </p:nvSpPr>
          <p:spPr>
            <a:xfrm>
              <a:off x="2021117" y="6167112"/>
              <a:ext cx="6934200" cy="50783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uk-UA" sz="3000" b="1" kern="1200">
                  <a:solidFill>
                    <a:schemeClr val="tx1"/>
                  </a:solidFill>
                  <a:latin typeface="+mn-lt"/>
                  <a:ea typeface="Roboto Condensed" panose="02000000000000000000" pitchFamily="2" charset="0"/>
                  <a:cs typeface="+mn-cs"/>
                </a:defRPr>
              </a:lvl1pPr>
            </a:lstStyle>
            <a:p>
              <a:pPr algn="ctr"/>
              <a:r>
                <a:rPr lang="pl-PL" b="0" dirty="0">
                  <a:solidFill>
                    <a:schemeClr val="bg1"/>
                  </a:solidFill>
                </a:rPr>
                <a:t>Kary</a:t>
              </a:r>
            </a:p>
          </p:txBody>
        </p:sp>
      </p:grpSp>
      <p:grpSp>
        <p:nvGrpSpPr>
          <p:cNvPr id="3" name="Grupa 2">
            <a:extLst>
              <a:ext uri="{FF2B5EF4-FFF2-40B4-BE49-F238E27FC236}">
                <a16:creationId xmlns:a16="http://schemas.microsoft.com/office/drawing/2014/main" id="{7B135735-9A9B-4A10-A308-08F214FAA2D2}"/>
              </a:ext>
            </a:extLst>
          </p:cNvPr>
          <p:cNvGrpSpPr/>
          <p:nvPr/>
        </p:nvGrpSpPr>
        <p:grpSpPr>
          <a:xfrm>
            <a:off x="913741" y="1444441"/>
            <a:ext cx="8357259" cy="2056910"/>
            <a:chOff x="913741" y="1444441"/>
            <a:chExt cx="8357259" cy="2056910"/>
          </a:xfrm>
        </p:grpSpPr>
        <p:pic>
          <p:nvPicPr>
            <p:cNvPr id="2" name="Grafika 1">
              <a:extLst>
                <a:ext uri="{FF2B5EF4-FFF2-40B4-BE49-F238E27FC236}">
                  <a16:creationId xmlns:a16="http://schemas.microsoft.com/office/drawing/2014/main" id="{3DF6F925-2110-43EC-9551-5AB44EF66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70503" y="1444441"/>
              <a:ext cx="1991123" cy="2056910"/>
            </a:xfrm>
            <a:prstGeom prst="rect">
              <a:avLst/>
            </a:prstGeom>
          </p:spPr>
        </p:pic>
        <p:sp>
          <p:nvSpPr>
            <p:cNvPr id="54" name="TextBox 39">
              <a:extLst>
                <a:ext uri="{FF2B5EF4-FFF2-40B4-BE49-F238E27FC236}">
                  <a16:creationId xmlns:a16="http://schemas.microsoft.com/office/drawing/2014/main" id="{BCC0DA0D-FBA1-4BE5-BC36-63478A7E766B}"/>
                </a:ext>
              </a:extLst>
            </p:cNvPr>
            <p:cNvSpPr txBox="1"/>
            <p:nvPr/>
          </p:nvSpPr>
          <p:spPr>
            <a:xfrm>
              <a:off x="5105400" y="1574556"/>
              <a:ext cx="4165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>
                  <a:solidFill>
                    <a:schemeClr val="tx2"/>
                  </a:solidFill>
                </a:rPr>
                <a:t>Brak dokumentacji</a:t>
              </a:r>
            </a:p>
          </p:txBody>
        </p:sp>
        <p:sp>
          <p:nvSpPr>
            <p:cNvPr id="64" name="TextBox 49">
              <a:extLst>
                <a:ext uri="{FF2B5EF4-FFF2-40B4-BE49-F238E27FC236}">
                  <a16:creationId xmlns:a16="http://schemas.microsoft.com/office/drawing/2014/main" id="{441FF5DC-2593-428D-A7B6-0B0094D0D0BB}"/>
                </a:ext>
              </a:extLst>
            </p:cNvPr>
            <p:cNvSpPr txBox="1"/>
            <p:nvPr/>
          </p:nvSpPr>
          <p:spPr>
            <a:xfrm>
              <a:off x="2964364" y="1774611"/>
              <a:ext cx="18033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3600" dirty="0">
                  <a:solidFill>
                    <a:schemeClr val="accent1"/>
                  </a:solidFill>
                  <a:latin typeface="+mj-lt"/>
                </a:rPr>
                <a:t>Do 30 tys. zł</a:t>
              </a:r>
              <a:endParaRPr lang="uk-UA" sz="36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4" name="TextBox 39">
              <a:extLst>
                <a:ext uri="{FF2B5EF4-FFF2-40B4-BE49-F238E27FC236}">
                  <a16:creationId xmlns:a16="http://schemas.microsoft.com/office/drawing/2014/main" id="{1BD9ECBC-AF62-434C-857B-7807782E77B0}"/>
                </a:ext>
              </a:extLst>
            </p:cNvPr>
            <p:cNvSpPr txBox="1"/>
            <p:nvPr/>
          </p:nvSpPr>
          <p:spPr>
            <a:xfrm>
              <a:off x="913741" y="2135431"/>
              <a:ext cx="18033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>
                  <a:latin typeface="+mj-lt"/>
                </a:rPr>
                <a:t>Kara grzywny</a:t>
              </a:r>
            </a:p>
          </p:txBody>
        </p:sp>
        <p:sp>
          <p:nvSpPr>
            <p:cNvPr id="25" name="TextBox 39">
              <a:extLst>
                <a:ext uri="{FF2B5EF4-FFF2-40B4-BE49-F238E27FC236}">
                  <a16:creationId xmlns:a16="http://schemas.microsoft.com/office/drawing/2014/main" id="{61599CFE-B926-4E70-B0E6-137702F145E2}"/>
                </a:ext>
              </a:extLst>
            </p:cNvPr>
            <p:cNvSpPr txBox="1"/>
            <p:nvPr/>
          </p:nvSpPr>
          <p:spPr>
            <a:xfrm>
              <a:off x="5105400" y="2057049"/>
              <a:ext cx="4165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>
                  <a:solidFill>
                    <a:schemeClr val="tx2"/>
                  </a:solidFill>
                </a:rPr>
                <a:t>Niekompletność dokumentacji</a:t>
              </a:r>
            </a:p>
          </p:txBody>
        </p:sp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id="{85DC9E61-A2BA-4AE3-9ADF-2C3BAECFE80C}"/>
              </a:ext>
            </a:extLst>
          </p:cNvPr>
          <p:cNvGrpSpPr/>
          <p:nvPr/>
        </p:nvGrpSpPr>
        <p:grpSpPr>
          <a:xfrm>
            <a:off x="1257878" y="3702726"/>
            <a:ext cx="8013122" cy="2056910"/>
            <a:chOff x="1257878" y="3702726"/>
            <a:chExt cx="8013122" cy="2056910"/>
          </a:xfrm>
        </p:grpSpPr>
        <p:pic>
          <p:nvPicPr>
            <p:cNvPr id="21" name="Grafika 20">
              <a:extLst>
                <a:ext uri="{FF2B5EF4-FFF2-40B4-BE49-F238E27FC236}">
                  <a16:creationId xmlns:a16="http://schemas.microsoft.com/office/drawing/2014/main" id="{D7C5B61A-BBF1-464F-8B18-1438B9CDE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70503" y="3702726"/>
              <a:ext cx="1991123" cy="2056910"/>
            </a:xfrm>
            <a:prstGeom prst="rect">
              <a:avLst/>
            </a:prstGeom>
          </p:spPr>
        </p:pic>
        <p:sp>
          <p:nvSpPr>
            <p:cNvPr id="20" name="TextBox 39">
              <a:extLst>
                <a:ext uri="{FF2B5EF4-FFF2-40B4-BE49-F238E27FC236}">
                  <a16:creationId xmlns:a16="http://schemas.microsoft.com/office/drawing/2014/main" id="{ADA07EF6-FD1D-4F74-8521-31151FA82032}"/>
                </a:ext>
              </a:extLst>
            </p:cNvPr>
            <p:cNvSpPr txBox="1"/>
            <p:nvPr/>
          </p:nvSpPr>
          <p:spPr>
            <a:xfrm>
              <a:off x="1257878" y="4407141"/>
              <a:ext cx="11826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>
                  <a:latin typeface="+mj-lt"/>
                </a:rPr>
                <a:t>Mandat</a:t>
              </a:r>
            </a:p>
          </p:txBody>
        </p:sp>
        <p:sp>
          <p:nvSpPr>
            <p:cNvPr id="23" name="TextBox 49">
              <a:extLst>
                <a:ext uri="{FF2B5EF4-FFF2-40B4-BE49-F238E27FC236}">
                  <a16:creationId xmlns:a16="http://schemas.microsoft.com/office/drawing/2014/main" id="{2EEBB4DA-CD12-4E8A-BA49-8916B4AE98A5}"/>
                </a:ext>
              </a:extLst>
            </p:cNvPr>
            <p:cNvSpPr txBox="1"/>
            <p:nvPr/>
          </p:nvSpPr>
          <p:spPr>
            <a:xfrm>
              <a:off x="2964364" y="3942732"/>
              <a:ext cx="18033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3600" dirty="0">
                  <a:solidFill>
                    <a:schemeClr val="accent1"/>
                  </a:solidFill>
                  <a:latin typeface="+mj-lt"/>
                </a:rPr>
                <a:t>Do 5 tys. zł</a:t>
              </a:r>
              <a:endParaRPr lang="uk-UA" sz="36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6" name="TextBox 39">
              <a:extLst>
                <a:ext uri="{FF2B5EF4-FFF2-40B4-BE49-F238E27FC236}">
                  <a16:creationId xmlns:a16="http://schemas.microsoft.com/office/drawing/2014/main" id="{D3CFAD8A-0312-4B92-B5F6-3A4C85F00886}"/>
                </a:ext>
              </a:extLst>
            </p:cNvPr>
            <p:cNvSpPr txBox="1"/>
            <p:nvPr/>
          </p:nvSpPr>
          <p:spPr>
            <a:xfrm>
              <a:off x="5105400" y="4294257"/>
              <a:ext cx="4165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>
                  <a:solidFill>
                    <a:schemeClr val="tx2"/>
                  </a:solidFill>
                </a:rPr>
                <a:t>Nieprawidłowe </a:t>
              </a:r>
              <a:br>
                <a:rPr lang="pl-PL" sz="2000" dirty="0">
                  <a:solidFill>
                    <a:schemeClr val="tx2"/>
                  </a:solidFill>
                </a:rPr>
              </a:br>
              <a:r>
                <a:rPr lang="pl-PL" sz="2000" dirty="0">
                  <a:solidFill>
                    <a:schemeClr val="tx2"/>
                  </a:solidFill>
                </a:rPr>
                <a:t>prowadzenie dokumentacji</a:t>
              </a:r>
            </a:p>
          </p:txBody>
        </p:sp>
      </p:grpSp>
      <p:sp>
        <p:nvSpPr>
          <p:cNvPr id="17" name="TextBox 39">
            <a:extLst>
              <a:ext uri="{FF2B5EF4-FFF2-40B4-BE49-F238E27FC236}">
                <a16:creationId xmlns:a16="http://schemas.microsoft.com/office/drawing/2014/main" id="{222A541E-5091-4936-A1B5-72E0813F1713}"/>
              </a:ext>
            </a:extLst>
          </p:cNvPr>
          <p:cNvSpPr txBox="1"/>
          <p:nvPr/>
        </p:nvSpPr>
        <p:spPr>
          <a:xfrm>
            <a:off x="5105400" y="2570387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tx2"/>
                </a:solidFill>
              </a:rPr>
              <a:t>Pozostawienie dokumentacji w warunkach grożących uszkodzeniem lub zniszczeniem</a:t>
            </a:r>
          </a:p>
        </p:txBody>
      </p:sp>
    </p:spTree>
    <p:extLst>
      <p:ext uri="{BB962C8B-B14F-4D97-AF65-F5344CB8AC3E}">
        <p14:creationId xmlns:p14="http://schemas.microsoft.com/office/powerpoint/2010/main" val="23642582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84200" y="-1198349"/>
            <a:ext cx="5054600" cy="923330"/>
          </a:xfrm>
        </p:spPr>
        <p:txBody>
          <a:bodyPr/>
          <a:lstStyle/>
          <a:p>
            <a:r>
              <a:rPr lang="pl-PL" dirty="0"/>
              <a:t>O czym będziemy mówić?</a:t>
            </a:r>
            <a:endParaRPr lang="uk-UA" dirty="0"/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0E815449-DB74-4912-B3C2-619AFCF22C49}"/>
              </a:ext>
            </a:extLst>
          </p:cNvPr>
          <p:cNvSpPr/>
          <p:nvPr/>
        </p:nvSpPr>
        <p:spPr>
          <a:xfrm>
            <a:off x="-3276600" y="1981200"/>
            <a:ext cx="2171700" cy="2171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Owal 15">
            <a:extLst>
              <a:ext uri="{FF2B5EF4-FFF2-40B4-BE49-F238E27FC236}">
                <a16:creationId xmlns:a16="http://schemas.microsoft.com/office/drawing/2014/main" id="{375B0BCD-CD42-4E24-8FBC-C97B1D2615C2}"/>
              </a:ext>
            </a:extLst>
          </p:cNvPr>
          <p:cNvSpPr/>
          <p:nvPr/>
        </p:nvSpPr>
        <p:spPr>
          <a:xfrm>
            <a:off x="18114059" y="1981200"/>
            <a:ext cx="2171700" cy="2171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Owal 16">
            <a:extLst>
              <a:ext uri="{FF2B5EF4-FFF2-40B4-BE49-F238E27FC236}">
                <a16:creationId xmlns:a16="http://schemas.microsoft.com/office/drawing/2014/main" id="{64F35254-F959-404D-B921-6AE95E2EED29}"/>
              </a:ext>
            </a:extLst>
          </p:cNvPr>
          <p:cNvSpPr/>
          <p:nvPr/>
        </p:nvSpPr>
        <p:spPr>
          <a:xfrm>
            <a:off x="15570200" y="1981200"/>
            <a:ext cx="2171700" cy="2171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8" name="TextBox 25">
            <a:extLst>
              <a:ext uri="{FF2B5EF4-FFF2-40B4-BE49-F238E27FC236}">
                <a16:creationId xmlns:a16="http://schemas.microsoft.com/office/drawing/2014/main" id="{928F6DB8-F2FB-4334-A198-7945FD41A7CB}"/>
              </a:ext>
            </a:extLst>
          </p:cNvPr>
          <p:cNvSpPr txBox="1"/>
          <p:nvPr/>
        </p:nvSpPr>
        <p:spPr>
          <a:xfrm>
            <a:off x="-3715137" y="4566359"/>
            <a:ext cx="3048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</a:rPr>
              <a:t>Problemy </a:t>
            </a:r>
            <a:br>
              <a:rPr lang="pl-PL" sz="2000" b="1" dirty="0">
                <a:solidFill>
                  <a:schemeClr val="tx2"/>
                </a:solidFill>
              </a:rPr>
            </a:br>
            <a:r>
              <a:rPr lang="pl-PL" sz="2000" b="1" dirty="0">
                <a:solidFill>
                  <a:schemeClr val="tx2"/>
                </a:solidFill>
              </a:rPr>
              <a:t>z dokumentacją papierową na przykładzie</a:t>
            </a:r>
          </a:p>
        </p:txBody>
      </p:sp>
      <p:sp>
        <p:nvSpPr>
          <p:cNvPr id="30" name="TextBox 25">
            <a:extLst>
              <a:ext uri="{FF2B5EF4-FFF2-40B4-BE49-F238E27FC236}">
                <a16:creationId xmlns:a16="http://schemas.microsoft.com/office/drawing/2014/main" id="{B261C118-729D-49D6-9E95-3A6CB816EFAE}"/>
              </a:ext>
            </a:extLst>
          </p:cNvPr>
          <p:cNvSpPr txBox="1"/>
          <p:nvPr/>
        </p:nvSpPr>
        <p:spPr>
          <a:xfrm>
            <a:off x="17675522" y="4566359"/>
            <a:ext cx="3048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</a:rPr>
              <a:t>Korzyści </a:t>
            </a:r>
          </a:p>
          <a:p>
            <a:pPr algn="ctr"/>
            <a:r>
              <a:rPr lang="pl-PL" sz="2000" b="1" dirty="0">
                <a:solidFill>
                  <a:schemeClr val="tx2"/>
                </a:solidFill>
              </a:rPr>
              <a:t>z e-Teczek</a:t>
            </a:r>
          </a:p>
        </p:txBody>
      </p:sp>
      <p:sp>
        <p:nvSpPr>
          <p:cNvPr id="31" name="TextBox 25">
            <a:extLst>
              <a:ext uri="{FF2B5EF4-FFF2-40B4-BE49-F238E27FC236}">
                <a16:creationId xmlns:a16="http://schemas.microsoft.com/office/drawing/2014/main" id="{61C132AC-02FB-4B2F-AC12-76522DE4A7E0}"/>
              </a:ext>
            </a:extLst>
          </p:cNvPr>
          <p:cNvSpPr txBox="1"/>
          <p:nvPr/>
        </p:nvSpPr>
        <p:spPr>
          <a:xfrm>
            <a:off x="15146903" y="4566359"/>
            <a:ext cx="3048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</a:rPr>
              <a:t>Rozwiązanie </a:t>
            </a:r>
          </a:p>
          <a:p>
            <a:pPr algn="ctr"/>
            <a:r>
              <a:rPr lang="pl-PL" sz="2000" b="1" dirty="0">
                <a:solidFill>
                  <a:schemeClr val="tx2"/>
                </a:solidFill>
              </a:rPr>
              <a:t>– jak sobie </a:t>
            </a:r>
          </a:p>
          <a:p>
            <a:pPr algn="ctr"/>
            <a:r>
              <a:rPr lang="pl-PL" sz="2000" b="1" dirty="0">
                <a:solidFill>
                  <a:schemeClr val="tx2"/>
                </a:solidFill>
              </a:rPr>
              <a:t>poradzić </a:t>
            </a:r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AC2D5BA5-5334-488B-94A1-C1A6A0A61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664460" y="2364048"/>
            <a:ext cx="1048404" cy="1308916"/>
          </a:xfrm>
          <a:prstGeom prst="rect">
            <a:avLst/>
          </a:prstGeom>
        </p:spPr>
      </p:pic>
      <p:sp>
        <p:nvSpPr>
          <p:cNvPr id="15" name="Owal 14">
            <a:extLst>
              <a:ext uri="{FF2B5EF4-FFF2-40B4-BE49-F238E27FC236}">
                <a16:creationId xmlns:a16="http://schemas.microsoft.com/office/drawing/2014/main" id="{C9B0F63C-CE15-4931-BF47-B23DCEF1F2B4}"/>
              </a:ext>
            </a:extLst>
          </p:cNvPr>
          <p:cNvSpPr/>
          <p:nvPr/>
        </p:nvSpPr>
        <p:spPr>
          <a:xfrm>
            <a:off x="1870200" y="-685801"/>
            <a:ext cx="8416800" cy="84168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9" name="TextBox 25">
            <a:extLst>
              <a:ext uri="{FF2B5EF4-FFF2-40B4-BE49-F238E27FC236}">
                <a16:creationId xmlns:a16="http://schemas.microsoft.com/office/drawing/2014/main" id="{356A6B33-A43F-4A35-8552-518C62AAAFBB}"/>
              </a:ext>
            </a:extLst>
          </p:cNvPr>
          <p:cNvSpPr txBox="1"/>
          <p:nvPr/>
        </p:nvSpPr>
        <p:spPr>
          <a:xfrm>
            <a:off x="4571613" y="4566359"/>
            <a:ext cx="30487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000" b="1" dirty="0">
                <a:solidFill>
                  <a:schemeClr val="bg1"/>
                </a:solidFill>
              </a:rPr>
              <a:t>Obecny stan </a:t>
            </a:r>
            <a:br>
              <a:rPr lang="pl-PL" sz="3000" b="1" dirty="0">
                <a:solidFill>
                  <a:schemeClr val="bg1"/>
                </a:solidFill>
              </a:rPr>
            </a:br>
            <a:r>
              <a:rPr lang="pl-PL" sz="3000" b="1" dirty="0">
                <a:solidFill>
                  <a:schemeClr val="bg1"/>
                </a:solidFill>
              </a:rPr>
              <a:t>prawny i nowe możliwości</a:t>
            </a:r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57786E1D-C240-411E-AB55-09B10B0219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48200" y="812860"/>
            <a:ext cx="2527717" cy="3209043"/>
          </a:xfrm>
          <a:prstGeom prst="rect">
            <a:avLst/>
          </a:prstGeom>
        </p:spPr>
      </p:pic>
      <p:pic>
        <p:nvPicPr>
          <p:cNvPr id="2" name="Grafika 1">
            <a:extLst>
              <a:ext uri="{FF2B5EF4-FFF2-40B4-BE49-F238E27FC236}">
                <a16:creationId xmlns:a16="http://schemas.microsoft.com/office/drawing/2014/main" id="{BC529076-DA7C-411E-9EE0-0B2FF5E6BA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710959" y="2547035"/>
            <a:ext cx="1018540" cy="971818"/>
          </a:xfrm>
          <a:prstGeom prst="rect">
            <a:avLst/>
          </a:prstGeom>
        </p:spPr>
      </p:pic>
      <p:pic>
        <p:nvPicPr>
          <p:cNvPr id="3" name="Grafika 2">
            <a:extLst>
              <a:ext uri="{FF2B5EF4-FFF2-40B4-BE49-F238E27FC236}">
                <a16:creationId xmlns:a16="http://schemas.microsoft.com/office/drawing/2014/main" id="{DBAF6183-9027-4433-8AD7-3E9FEA43A4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942359" y="2426055"/>
            <a:ext cx="1457861" cy="1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4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84200" y="380941"/>
            <a:ext cx="5054600" cy="923330"/>
          </a:xfrm>
        </p:spPr>
        <p:txBody>
          <a:bodyPr/>
          <a:lstStyle/>
          <a:p>
            <a:r>
              <a:rPr lang="pl-PL" dirty="0"/>
              <a:t>O czym będziemy mówić?</a:t>
            </a:r>
            <a:endParaRPr lang="uk-UA" dirty="0"/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0E815449-DB74-4912-B3C2-619AFCF22C49}"/>
              </a:ext>
            </a:extLst>
          </p:cNvPr>
          <p:cNvSpPr/>
          <p:nvPr/>
        </p:nvSpPr>
        <p:spPr>
          <a:xfrm>
            <a:off x="911860" y="1981200"/>
            <a:ext cx="2171700" cy="2171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Owal 15">
            <a:extLst>
              <a:ext uri="{FF2B5EF4-FFF2-40B4-BE49-F238E27FC236}">
                <a16:creationId xmlns:a16="http://schemas.microsoft.com/office/drawing/2014/main" id="{375B0BCD-CD42-4E24-8FBC-C97B1D2615C2}"/>
              </a:ext>
            </a:extLst>
          </p:cNvPr>
          <p:cNvSpPr/>
          <p:nvPr/>
        </p:nvSpPr>
        <p:spPr>
          <a:xfrm>
            <a:off x="9203080" y="1981200"/>
            <a:ext cx="2171700" cy="2171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Owal 16">
            <a:extLst>
              <a:ext uri="{FF2B5EF4-FFF2-40B4-BE49-F238E27FC236}">
                <a16:creationId xmlns:a16="http://schemas.microsoft.com/office/drawing/2014/main" id="{64F35254-F959-404D-B921-6AE95E2EED29}"/>
              </a:ext>
            </a:extLst>
          </p:cNvPr>
          <p:cNvSpPr/>
          <p:nvPr/>
        </p:nvSpPr>
        <p:spPr>
          <a:xfrm>
            <a:off x="6400800" y="1981200"/>
            <a:ext cx="2171700" cy="2171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8" name="TextBox 25">
            <a:extLst>
              <a:ext uri="{FF2B5EF4-FFF2-40B4-BE49-F238E27FC236}">
                <a16:creationId xmlns:a16="http://schemas.microsoft.com/office/drawing/2014/main" id="{928F6DB8-F2FB-4334-A198-7945FD41A7CB}"/>
              </a:ext>
            </a:extLst>
          </p:cNvPr>
          <p:cNvSpPr txBox="1"/>
          <p:nvPr/>
        </p:nvSpPr>
        <p:spPr>
          <a:xfrm>
            <a:off x="911860" y="4566359"/>
            <a:ext cx="2171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</a:rPr>
              <a:t>Problemy </a:t>
            </a:r>
            <a:br>
              <a:rPr lang="pl-PL" sz="2000" b="1" dirty="0">
                <a:solidFill>
                  <a:schemeClr val="tx2"/>
                </a:solidFill>
              </a:rPr>
            </a:br>
            <a:r>
              <a:rPr lang="pl-PL" sz="2000" b="1" dirty="0">
                <a:solidFill>
                  <a:schemeClr val="tx2"/>
                </a:solidFill>
              </a:rPr>
              <a:t>z dokumentacją papierową </a:t>
            </a:r>
            <a:br>
              <a:rPr lang="pl-PL" sz="2000" b="1" dirty="0">
                <a:solidFill>
                  <a:schemeClr val="tx2"/>
                </a:solidFill>
              </a:rPr>
            </a:br>
            <a:r>
              <a:rPr lang="pl-PL" sz="2000" b="1" dirty="0">
                <a:solidFill>
                  <a:schemeClr val="tx2"/>
                </a:solidFill>
              </a:rPr>
              <a:t>na przykładzie</a:t>
            </a:r>
          </a:p>
        </p:txBody>
      </p:sp>
      <p:sp>
        <p:nvSpPr>
          <p:cNvPr id="30" name="TextBox 25">
            <a:extLst>
              <a:ext uri="{FF2B5EF4-FFF2-40B4-BE49-F238E27FC236}">
                <a16:creationId xmlns:a16="http://schemas.microsoft.com/office/drawing/2014/main" id="{B261C118-729D-49D6-9E95-3A6CB816EFAE}"/>
              </a:ext>
            </a:extLst>
          </p:cNvPr>
          <p:cNvSpPr txBox="1"/>
          <p:nvPr/>
        </p:nvSpPr>
        <p:spPr>
          <a:xfrm>
            <a:off x="9203080" y="4566359"/>
            <a:ext cx="2171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</a:rPr>
              <a:t>Korzyści </a:t>
            </a:r>
          </a:p>
          <a:p>
            <a:pPr algn="ctr"/>
            <a:r>
              <a:rPr lang="pl-PL" sz="2000" b="1" dirty="0">
                <a:solidFill>
                  <a:schemeClr val="tx2"/>
                </a:solidFill>
              </a:rPr>
              <a:t>z e-Teczek</a:t>
            </a:r>
          </a:p>
        </p:txBody>
      </p:sp>
      <p:sp>
        <p:nvSpPr>
          <p:cNvPr id="31" name="TextBox 25">
            <a:extLst>
              <a:ext uri="{FF2B5EF4-FFF2-40B4-BE49-F238E27FC236}">
                <a16:creationId xmlns:a16="http://schemas.microsoft.com/office/drawing/2014/main" id="{61C132AC-02FB-4B2F-AC12-76522DE4A7E0}"/>
              </a:ext>
            </a:extLst>
          </p:cNvPr>
          <p:cNvSpPr txBox="1"/>
          <p:nvPr/>
        </p:nvSpPr>
        <p:spPr>
          <a:xfrm>
            <a:off x="6400800" y="4566359"/>
            <a:ext cx="2202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</a:rPr>
              <a:t>Rozwiązanie </a:t>
            </a:r>
          </a:p>
          <a:p>
            <a:pPr algn="ctr"/>
            <a:r>
              <a:rPr lang="pl-PL" sz="2000" b="1" dirty="0">
                <a:solidFill>
                  <a:schemeClr val="tx2"/>
                </a:solidFill>
              </a:rPr>
              <a:t>– jak sobie </a:t>
            </a:r>
          </a:p>
          <a:p>
            <a:pPr algn="ctr"/>
            <a:r>
              <a:rPr lang="pl-PL" sz="2000" b="1" dirty="0">
                <a:solidFill>
                  <a:schemeClr val="tx2"/>
                </a:solidFill>
              </a:rPr>
              <a:t>poradzić </a:t>
            </a:r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AC2D5BA5-5334-488B-94A1-C1A6A0A61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4000" y="2364048"/>
            <a:ext cx="1048404" cy="1308916"/>
          </a:xfrm>
          <a:prstGeom prst="rect">
            <a:avLst/>
          </a:prstGeom>
        </p:spPr>
      </p:pic>
      <p:sp>
        <p:nvSpPr>
          <p:cNvPr id="15" name="Owal 14">
            <a:extLst>
              <a:ext uri="{FF2B5EF4-FFF2-40B4-BE49-F238E27FC236}">
                <a16:creationId xmlns:a16="http://schemas.microsoft.com/office/drawing/2014/main" id="{C9B0F63C-CE15-4931-BF47-B23DCEF1F2B4}"/>
              </a:ext>
            </a:extLst>
          </p:cNvPr>
          <p:cNvSpPr/>
          <p:nvPr/>
        </p:nvSpPr>
        <p:spPr>
          <a:xfrm>
            <a:off x="3680460" y="1981200"/>
            <a:ext cx="2171700" cy="2171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9" name="TextBox 25">
            <a:extLst>
              <a:ext uri="{FF2B5EF4-FFF2-40B4-BE49-F238E27FC236}">
                <a16:creationId xmlns:a16="http://schemas.microsoft.com/office/drawing/2014/main" id="{356A6B33-A43F-4A35-8552-518C62AAAFBB}"/>
              </a:ext>
            </a:extLst>
          </p:cNvPr>
          <p:cNvSpPr txBox="1"/>
          <p:nvPr/>
        </p:nvSpPr>
        <p:spPr>
          <a:xfrm>
            <a:off x="3680460" y="4566359"/>
            <a:ext cx="2171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</a:rPr>
              <a:t>Obecny stan </a:t>
            </a:r>
            <a:br>
              <a:rPr lang="pl-PL" sz="2000" b="1" dirty="0">
                <a:solidFill>
                  <a:schemeClr val="tx2"/>
                </a:solidFill>
              </a:rPr>
            </a:br>
            <a:r>
              <a:rPr lang="pl-PL" sz="2000" b="1" dirty="0">
                <a:solidFill>
                  <a:schemeClr val="tx2"/>
                </a:solidFill>
              </a:rPr>
              <a:t>prawny i nowe możliwości</a:t>
            </a:r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57786E1D-C240-411E-AB55-09B10B0219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72193" y="2518158"/>
            <a:ext cx="788233" cy="1000695"/>
          </a:xfrm>
          <a:prstGeom prst="rect">
            <a:avLst/>
          </a:prstGeom>
        </p:spPr>
      </p:pic>
      <p:pic>
        <p:nvPicPr>
          <p:cNvPr id="2" name="Grafika 1">
            <a:extLst>
              <a:ext uri="{FF2B5EF4-FFF2-40B4-BE49-F238E27FC236}">
                <a16:creationId xmlns:a16="http://schemas.microsoft.com/office/drawing/2014/main" id="{BC529076-DA7C-411E-9EE0-0B2FF5E6BA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99980" y="2547035"/>
            <a:ext cx="1018540" cy="971818"/>
          </a:xfrm>
          <a:prstGeom prst="rect">
            <a:avLst/>
          </a:prstGeom>
        </p:spPr>
      </p:pic>
      <p:pic>
        <p:nvPicPr>
          <p:cNvPr id="3" name="Grafika 2">
            <a:extLst>
              <a:ext uri="{FF2B5EF4-FFF2-40B4-BE49-F238E27FC236}">
                <a16:creationId xmlns:a16="http://schemas.microsoft.com/office/drawing/2014/main" id="{DBAF6183-9027-4433-8AD7-3E9FEA43A4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72959" y="2426055"/>
            <a:ext cx="1457861" cy="1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38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84200" y="-1350749"/>
            <a:ext cx="5130800" cy="923330"/>
          </a:xfrm>
        </p:spPr>
        <p:txBody>
          <a:bodyPr/>
          <a:lstStyle/>
          <a:p>
            <a:r>
              <a:rPr lang="pl-PL" dirty="0"/>
              <a:t>O czym będziemy mówić?</a:t>
            </a:r>
            <a:endParaRPr lang="uk-UA" dirty="0"/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0E815449-DB74-4912-B3C2-619AFCF22C49}"/>
              </a:ext>
            </a:extLst>
          </p:cNvPr>
          <p:cNvSpPr/>
          <p:nvPr/>
        </p:nvSpPr>
        <p:spPr>
          <a:xfrm>
            <a:off x="-8930640" y="1981200"/>
            <a:ext cx="2171700" cy="2171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Owal 15">
            <a:extLst>
              <a:ext uri="{FF2B5EF4-FFF2-40B4-BE49-F238E27FC236}">
                <a16:creationId xmlns:a16="http://schemas.microsoft.com/office/drawing/2014/main" id="{375B0BCD-CD42-4E24-8FBC-C97B1D2615C2}"/>
              </a:ext>
            </a:extLst>
          </p:cNvPr>
          <p:cNvSpPr/>
          <p:nvPr/>
        </p:nvSpPr>
        <p:spPr>
          <a:xfrm>
            <a:off x="13534003" y="1981200"/>
            <a:ext cx="2171700" cy="2171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Owal 16">
            <a:extLst>
              <a:ext uri="{FF2B5EF4-FFF2-40B4-BE49-F238E27FC236}">
                <a16:creationId xmlns:a16="http://schemas.microsoft.com/office/drawing/2014/main" id="{64F35254-F959-404D-B921-6AE95E2EED29}"/>
              </a:ext>
            </a:extLst>
          </p:cNvPr>
          <p:cNvSpPr/>
          <p:nvPr/>
        </p:nvSpPr>
        <p:spPr>
          <a:xfrm>
            <a:off x="1905000" y="-1028700"/>
            <a:ext cx="8343900" cy="83439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8" name="TextBox 25">
            <a:extLst>
              <a:ext uri="{FF2B5EF4-FFF2-40B4-BE49-F238E27FC236}">
                <a16:creationId xmlns:a16="http://schemas.microsoft.com/office/drawing/2014/main" id="{928F6DB8-F2FB-4334-A198-7945FD41A7CB}"/>
              </a:ext>
            </a:extLst>
          </p:cNvPr>
          <p:cNvSpPr txBox="1"/>
          <p:nvPr/>
        </p:nvSpPr>
        <p:spPr>
          <a:xfrm>
            <a:off x="-9369177" y="4566359"/>
            <a:ext cx="3048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</a:rPr>
              <a:t>Problemy </a:t>
            </a:r>
            <a:br>
              <a:rPr lang="pl-PL" sz="2000" b="1" dirty="0">
                <a:solidFill>
                  <a:schemeClr val="tx2"/>
                </a:solidFill>
              </a:rPr>
            </a:br>
            <a:r>
              <a:rPr lang="pl-PL" sz="2000" b="1" dirty="0">
                <a:solidFill>
                  <a:schemeClr val="tx2"/>
                </a:solidFill>
              </a:rPr>
              <a:t>z dokumentacją papierową na przykładzie</a:t>
            </a:r>
          </a:p>
        </p:txBody>
      </p:sp>
      <p:sp>
        <p:nvSpPr>
          <p:cNvPr id="30" name="TextBox 25">
            <a:extLst>
              <a:ext uri="{FF2B5EF4-FFF2-40B4-BE49-F238E27FC236}">
                <a16:creationId xmlns:a16="http://schemas.microsoft.com/office/drawing/2014/main" id="{B261C118-729D-49D6-9E95-3A6CB816EFAE}"/>
              </a:ext>
            </a:extLst>
          </p:cNvPr>
          <p:cNvSpPr txBox="1"/>
          <p:nvPr/>
        </p:nvSpPr>
        <p:spPr>
          <a:xfrm>
            <a:off x="13095466" y="4566359"/>
            <a:ext cx="3048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</a:rPr>
              <a:t>Korzyści </a:t>
            </a:r>
          </a:p>
          <a:p>
            <a:pPr algn="ctr"/>
            <a:r>
              <a:rPr lang="pl-PL" sz="2000" b="1" dirty="0">
                <a:solidFill>
                  <a:schemeClr val="tx2"/>
                </a:solidFill>
              </a:rPr>
              <a:t>z e-Teczek</a:t>
            </a:r>
          </a:p>
        </p:txBody>
      </p:sp>
      <p:sp>
        <p:nvSpPr>
          <p:cNvPr id="31" name="TextBox 25">
            <a:extLst>
              <a:ext uri="{FF2B5EF4-FFF2-40B4-BE49-F238E27FC236}">
                <a16:creationId xmlns:a16="http://schemas.microsoft.com/office/drawing/2014/main" id="{61C132AC-02FB-4B2F-AC12-76522DE4A7E0}"/>
              </a:ext>
            </a:extLst>
          </p:cNvPr>
          <p:cNvSpPr txBox="1"/>
          <p:nvPr/>
        </p:nvSpPr>
        <p:spPr>
          <a:xfrm>
            <a:off x="4510653" y="4566359"/>
            <a:ext cx="30487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000" b="1" dirty="0">
                <a:solidFill>
                  <a:schemeClr val="bg1"/>
                </a:solidFill>
              </a:rPr>
              <a:t>Rozwiązanie </a:t>
            </a:r>
          </a:p>
          <a:p>
            <a:pPr algn="ctr"/>
            <a:r>
              <a:rPr lang="pl-PL" sz="3000" b="1" dirty="0">
                <a:solidFill>
                  <a:schemeClr val="bg1"/>
                </a:solidFill>
              </a:rPr>
              <a:t>– jak sobie </a:t>
            </a:r>
          </a:p>
          <a:p>
            <a:pPr algn="ctr"/>
            <a:r>
              <a:rPr lang="pl-PL" sz="3000" b="1" dirty="0">
                <a:solidFill>
                  <a:schemeClr val="bg1"/>
                </a:solidFill>
              </a:rPr>
              <a:t>poradzić </a:t>
            </a:r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AC2D5BA5-5334-488B-94A1-C1A6A0A61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318500" y="2364048"/>
            <a:ext cx="1048404" cy="1308916"/>
          </a:xfrm>
          <a:prstGeom prst="rect">
            <a:avLst/>
          </a:prstGeom>
        </p:spPr>
      </p:pic>
      <p:sp>
        <p:nvSpPr>
          <p:cNvPr id="15" name="Owal 14">
            <a:extLst>
              <a:ext uri="{FF2B5EF4-FFF2-40B4-BE49-F238E27FC236}">
                <a16:creationId xmlns:a16="http://schemas.microsoft.com/office/drawing/2014/main" id="{C9B0F63C-CE15-4931-BF47-B23DCEF1F2B4}"/>
              </a:ext>
            </a:extLst>
          </p:cNvPr>
          <p:cNvSpPr/>
          <p:nvPr/>
        </p:nvSpPr>
        <p:spPr>
          <a:xfrm>
            <a:off x="-6162040" y="1981200"/>
            <a:ext cx="2171700" cy="2171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9" name="TextBox 25">
            <a:extLst>
              <a:ext uri="{FF2B5EF4-FFF2-40B4-BE49-F238E27FC236}">
                <a16:creationId xmlns:a16="http://schemas.microsoft.com/office/drawing/2014/main" id="{356A6B33-A43F-4A35-8552-518C62AAAFBB}"/>
              </a:ext>
            </a:extLst>
          </p:cNvPr>
          <p:cNvSpPr txBox="1"/>
          <p:nvPr/>
        </p:nvSpPr>
        <p:spPr>
          <a:xfrm>
            <a:off x="-6600577" y="4566359"/>
            <a:ext cx="3048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</a:rPr>
              <a:t>Obecny stan </a:t>
            </a:r>
            <a:br>
              <a:rPr lang="pl-PL" sz="2000" b="1" dirty="0">
                <a:solidFill>
                  <a:schemeClr val="tx2"/>
                </a:solidFill>
              </a:rPr>
            </a:br>
            <a:r>
              <a:rPr lang="pl-PL" sz="2000" b="1" dirty="0">
                <a:solidFill>
                  <a:schemeClr val="tx2"/>
                </a:solidFill>
              </a:rPr>
              <a:t>prawny i nowe możliwości</a:t>
            </a:r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57786E1D-C240-411E-AB55-09B10B0219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5470307" y="2518158"/>
            <a:ext cx="788233" cy="1000695"/>
          </a:xfrm>
          <a:prstGeom prst="rect">
            <a:avLst/>
          </a:prstGeom>
        </p:spPr>
      </p:pic>
      <p:pic>
        <p:nvPicPr>
          <p:cNvPr id="2" name="Grafika 1">
            <a:extLst>
              <a:ext uri="{FF2B5EF4-FFF2-40B4-BE49-F238E27FC236}">
                <a16:creationId xmlns:a16="http://schemas.microsoft.com/office/drawing/2014/main" id="{BC529076-DA7C-411E-9EE0-0B2FF5E6BA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130903" y="2547035"/>
            <a:ext cx="1018540" cy="971818"/>
          </a:xfrm>
          <a:prstGeom prst="rect">
            <a:avLst/>
          </a:prstGeom>
        </p:spPr>
      </p:pic>
      <p:pic>
        <p:nvPicPr>
          <p:cNvPr id="3" name="Grafika 2">
            <a:extLst>
              <a:ext uri="{FF2B5EF4-FFF2-40B4-BE49-F238E27FC236}">
                <a16:creationId xmlns:a16="http://schemas.microsoft.com/office/drawing/2014/main" id="{DBAF6183-9027-4433-8AD7-3E9FEA43A4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15007" y="990600"/>
            <a:ext cx="3223996" cy="262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93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831774-A43C-4FFA-BB6E-EC978CB08CF0}"/>
              </a:ext>
            </a:extLst>
          </p:cNvPr>
          <p:cNvSpPr txBox="1"/>
          <p:nvPr/>
        </p:nvSpPr>
        <p:spPr>
          <a:xfrm>
            <a:off x="1581150" y="1624786"/>
            <a:ext cx="90297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chemeClr val="accent1"/>
                </a:solidFill>
              </a:rPr>
              <a:t>E-teczki, czyli elektroniczna dokumentacja pracownicza</a:t>
            </a:r>
            <a:r>
              <a:rPr lang="pl-PL" sz="3200" b="1" dirty="0">
                <a:solidFill>
                  <a:schemeClr val="accent1"/>
                </a:solidFill>
              </a:rPr>
              <a:t>. </a:t>
            </a:r>
          </a:p>
          <a:p>
            <a:pPr algn="ctr"/>
            <a:endParaRPr lang="pl-PL" sz="3200" dirty="0"/>
          </a:p>
          <a:p>
            <a:pPr algn="ctr"/>
            <a:r>
              <a:rPr lang="pl-PL" sz="2400" dirty="0"/>
              <a:t>Czy warto digitalizować dokumenty naszych pracowników?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17006361-0013-4934-AAB7-63A96B6A5532}"/>
              </a:ext>
            </a:extLst>
          </p:cNvPr>
          <p:cNvGrpSpPr/>
          <p:nvPr/>
        </p:nvGrpSpPr>
        <p:grpSpPr>
          <a:xfrm>
            <a:off x="3048000" y="4343400"/>
            <a:ext cx="6096000" cy="4724400"/>
            <a:chOff x="3048000" y="4343400"/>
            <a:chExt cx="6096000" cy="4724400"/>
          </a:xfrm>
        </p:grpSpPr>
        <p:sp>
          <p:nvSpPr>
            <p:cNvPr id="5" name="Owal 4">
              <a:extLst>
                <a:ext uri="{FF2B5EF4-FFF2-40B4-BE49-F238E27FC236}">
                  <a16:creationId xmlns:a16="http://schemas.microsoft.com/office/drawing/2014/main" id="{2A50FD23-39F9-43AE-9E51-397242EE4311}"/>
                </a:ext>
              </a:extLst>
            </p:cNvPr>
            <p:cNvSpPr/>
            <p:nvPr/>
          </p:nvSpPr>
          <p:spPr>
            <a:xfrm>
              <a:off x="3733800" y="4343400"/>
              <a:ext cx="4724400" cy="47244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D76959DE-B42F-4E8D-8768-364E823413C9}"/>
                </a:ext>
              </a:extLst>
            </p:cNvPr>
            <p:cNvSpPr/>
            <p:nvPr/>
          </p:nvSpPr>
          <p:spPr>
            <a:xfrm>
              <a:off x="3048000" y="5404604"/>
              <a:ext cx="6096000" cy="10156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pl-PL" sz="2000" dirty="0"/>
                <a:t>Tomasz Mroziński</a:t>
              </a:r>
            </a:p>
            <a:p>
              <a:pPr algn="ctr"/>
              <a:r>
                <a:rPr lang="pl-PL" sz="2000" dirty="0">
                  <a:solidFill>
                    <a:schemeClr val="bg1"/>
                  </a:solidFill>
                </a:rPr>
                <a:t>Konsultant Działu Produkcji </a:t>
              </a:r>
              <a:br>
                <a:rPr lang="pl-PL" sz="2000" dirty="0">
                  <a:solidFill>
                    <a:schemeClr val="bg1"/>
                  </a:solidFill>
                </a:rPr>
              </a:br>
              <a:r>
                <a:rPr lang="pl-PL" sz="2000" dirty="0">
                  <a:solidFill>
                    <a:schemeClr val="bg1"/>
                  </a:solidFill>
                </a:rPr>
                <a:t>Rozwiązań Macrologic ERP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268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66998" y="2915504"/>
            <a:ext cx="3352800" cy="1787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tx1"/>
              </a:solidFill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8C966997-47CB-4E8D-B1BE-51A6219C3795}"/>
              </a:ext>
            </a:extLst>
          </p:cNvPr>
          <p:cNvSpPr/>
          <p:nvPr/>
        </p:nvSpPr>
        <p:spPr>
          <a:xfrm rot="10800000">
            <a:off x="6135915" y="2915504"/>
            <a:ext cx="3352800" cy="1787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451798B-7B65-4523-AE4D-0F902E9E5293}"/>
              </a:ext>
            </a:extLst>
          </p:cNvPr>
          <p:cNvSpPr txBox="1">
            <a:spLocks/>
          </p:cNvSpPr>
          <p:nvPr/>
        </p:nvSpPr>
        <p:spPr>
          <a:xfrm>
            <a:off x="609600" y="381000"/>
            <a:ext cx="3632200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3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pl-PL" dirty="0"/>
              <a:t>Proces</a:t>
            </a:r>
          </a:p>
          <a:p>
            <a:r>
              <a:rPr lang="pl-PL" dirty="0">
                <a:solidFill>
                  <a:schemeClr val="accent1"/>
                </a:solidFill>
              </a:rPr>
              <a:t>digitalizacji</a:t>
            </a:r>
          </a:p>
        </p:txBody>
      </p:sp>
      <p:sp>
        <p:nvSpPr>
          <p:cNvPr id="9" name="Oval 8"/>
          <p:cNvSpPr/>
          <p:nvPr/>
        </p:nvSpPr>
        <p:spPr>
          <a:xfrm>
            <a:off x="2057398" y="2438400"/>
            <a:ext cx="1219200" cy="12192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667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3998" y="3836312"/>
            <a:ext cx="2286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Sporządzenie</a:t>
            </a:r>
            <a:r>
              <a:rPr lang="en-US" sz="2400" dirty="0"/>
              <a:t> </a:t>
            </a:r>
            <a:r>
              <a:rPr lang="en-US" sz="2400" dirty="0" err="1"/>
              <a:t>skanów</a:t>
            </a:r>
            <a:r>
              <a:rPr lang="en-US" sz="2400" dirty="0"/>
              <a:t> </a:t>
            </a:r>
            <a:r>
              <a:rPr lang="en-US" sz="2400" dirty="0" err="1"/>
              <a:t>dokumentów</a:t>
            </a:r>
            <a:endParaRPr lang="en-US" sz="2400" dirty="0"/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333F83A4-3CEE-4820-98FE-F212F7CC6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7189" y="2667000"/>
            <a:ext cx="759621" cy="648263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435599" y="2438400"/>
            <a:ext cx="1219200" cy="12192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133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41799" y="3836312"/>
            <a:ext cx="3606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Import i podpisanie skanów podpisem kwalifikowanym</a:t>
            </a:r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0867823C-E6ED-41C0-8B0C-562868B99F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98454" y="2617982"/>
            <a:ext cx="762002" cy="86003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879115" y="2438400"/>
            <a:ext cx="1219200" cy="12192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667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80831" y="3836312"/>
            <a:ext cx="2815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Umieszczenie </a:t>
            </a:r>
          </a:p>
          <a:p>
            <a:pPr algn="ctr"/>
            <a:r>
              <a:rPr lang="pl-PL" sz="2400" dirty="0"/>
              <a:t>w odpowiedniej części akt</a:t>
            </a:r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41C64FF9-B1EB-43AE-BB2B-AA96BA721B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70548" y="2667000"/>
            <a:ext cx="708904" cy="67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2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9" grpId="0" animBg="1"/>
      <p:bldP spid="15" grpId="0"/>
      <p:bldP spid="11" grpId="0" animBg="1"/>
      <p:bldP spid="16" grpId="0"/>
      <p:bldP spid="10" grpId="0" animBg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7E5B0B6-E54B-445D-B3E0-C248DE326B40}"/>
              </a:ext>
            </a:extLst>
          </p:cNvPr>
          <p:cNvGrpSpPr/>
          <p:nvPr/>
        </p:nvGrpSpPr>
        <p:grpSpPr>
          <a:xfrm>
            <a:off x="752824" y="1600200"/>
            <a:ext cx="11439176" cy="3657600"/>
            <a:chOff x="752824" y="1600200"/>
            <a:chExt cx="11439176" cy="3657600"/>
          </a:xfrm>
        </p:grpSpPr>
        <p:sp>
          <p:nvSpPr>
            <p:cNvPr id="5" name="Oval 4"/>
            <p:cNvSpPr/>
            <p:nvPr/>
          </p:nvSpPr>
          <p:spPr>
            <a:xfrm>
              <a:off x="752824" y="1600200"/>
              <a:ext cx="3657600" cy="3657600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1867">
                <a:solidFill>
                  <a:schemeClr val="tx1"/>
                </a:solidFill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2581624" y="1600200"/>
              <a:ext cx="9610376" cy="3657600"/>
            </a:xfrm>
            <a:custGeom>
              <a:avLst/>
              <a:gdLst>
                <a:gd name="connsiteX0" fmla="*/ 0 w 12801600"/>
                <a:gd name="connsiteY0" fmla="*/ 0 h 5486400"/>
                <a:gd name="connsiteX1" fmla="*/ 12801600 w 12801600"/>
                <a:gd name="connsiteY1" fmla="*/ 0 h 5486400"/>
                <a:gd name="connsiteX2" fmla="*/ 12801600 w 12801600"/>
                <a:gd name="connsiteY2" fmla="*/ 5486400 h 5486400"/>
                <a:gd name="connsiteX3" fmla="*/ 0 w 12801600"/>
                <a:gd name="connsiteY3" fmla="*/ 5486400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01600" h="5486400">
                  <a:moveTo>
                    <a:pt x="0" y="0"/>
                  </a:moveTo>
                  <a:lnTo>
                    <a:pt x="12801600" y="0"/>
                  </a:lnTo>
                  <a:lnTo>
                    <a:pt x="12801600" y="5486400"/>
                  </a:lnTo>
                  <a:lnTo>
                    <a:pt x="0" y="548640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1867">
                <a:solidFill>
                  <a:schemeClr val="tx1"/>
                </a:solidFill>
              </a:endParaRP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3AFF8697-EB23-451C-AAC3-2B000D82FA70}"/>
              </a:ext>
            </a:extLst>
          </p:cNvPr>
          <p:cNvSpPr txBox="1">
            <a:spLocks/>
          </p:cNvSpPr>
          <p:nvPr/>
        </p:nvSpPr>
        <p:spPr>
          <a:xfrm>
            <a:off x="609600" y="381000"/>
            <a:ext cx="3632200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3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pl-PL" dirty="0"/>
              <a:t>Skanowanie</a:t>
            </a:r>
          </a:p>
          <a:p>
            <a:r>
              <a:rPr lang="pl-PL" dirty="0">
                <a:solidFill>
                  <a:schemeClr val="accent1"/>
                </a:solidFill>
              </a:rPr>
              <a:t>dokumentów</a:t>
            </a:r>
          </a:p>
        </p:txBody>
      </p:sp>
      <p:pic>
        <p:nvPicPr>
          <p:cNvPr id="10" name="Symbol zastępczy zawartości 1">
            <a:extLst>
              <a:ext uri="{FF2B5EF4-FFF2-40B4-BE49-F238E27FC236}">
                <a16:creationId xmlns:a16="http://schemas.microsoft.com/office/drawing/2014/main" id="{01356BF3-EC57-4F6A-ADD3-B8C575AE7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903" y="990599"/>
            <a:ext cx="4995436" cy="5181602"/>
          </a:xfrm>
          <a:prstGeom prst="rect">
            <a:avLst/>
          </a:prstGeom>
          <a:ln w="38100">
            <a:solidFill>
              <a:schemeClr val="tx2"/>
            </a:solidFill>
          </a:ln>
          <a:effectLst/>
        </p:spPr>
      </p:pic>
      <p:pic>
        <p:nvPicPr>
          <p:cNvPr id="11" name="Symbol zastępczy zawartości 5">
            <a:extLst>
              <a:ext uri="{FF2B5EF4-FFF2-40B4-BE49-F238E27FC236}">
                <a16:creationId xmlns:a16="http://schemas.microsoft.com/office/drawing/2014/main" id="{32CF1E3D-BA4A-441E-8D47-D84006D86B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3" t="20384" r="66335" b="11749"/>
          <a:stretch/>
        </p:blipFill>
        <p:spPr>
          <a:xfrm>
            <a:off x="10067576" y="2743200"/>
            <a:ext cx="981423" cy="1143000"/>
          </a:xfrm>
          <a:prstGeom prst="rect">
            <a:avLst/>
          </a:prstGeom>
          <a:ln w="38100">
            <a:solidFill>
              <a:schemeClr val="tx2"/>
            </a:solidFill>
          </a:ln>
          <a:effectLst/>
        </p:spPr>
      </p:pic>
      <p:sp>
        <p:nvSpPr>
          <p:cNvPr id="13" name="Oval 8">
            <a:extLst>
              <a:ext uri="{FF2B5EF4-FFF2-40B4-BE49-F238E27FC236}">
                <a16:creationId xmlns:a16="http://schemas.microsoft.com/office/drawing/2014/main" id="{F48D819B-7247-446B-ACB9-CC56FA9AF72A}"/>
              </a:ext>
            </a:extLst>
          </p:cNvPr>
          <p:cNvSpPr/>
          <p:nvPr/>
        </p:nvSpPr>
        <p:spPr>
          <a:xfrm>
            <a:off x="1360783" y="2209800"/>
            <a:ext cx="2286002" cy="2286002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667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9714D049-B276-426D-AA53-E95C0364DB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83212" y="2711395"/>
            <a:ext cx="1424291" cy="12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963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10800000" scaled="0"/>
          </a:gra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tx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022B752-4CF4-4B27-B5E3-E6B484DF2A68}"/>
              </a:ext>
            </a:extLst>
          </p:cNvPr>
          <p:cNvSpPr txBox="1">
            <a:spLocks/>
          </p:cNvSpPr>
          <p:nvPr/>
        </p:nvSpPr>
        <p:spPr>
          <a:xfrm>
            <a:off x="609600" y="381000"/>
            <a:ext cx="3632200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3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pl-PL" dirty="0"/>
              <a:t>Import</a:t>
            </a:r>
          </a:p>
          <a:p>
            <a:r>
              <a:rPr lang="pl-PL" dirty="0">
                <a:solidFill>
                  <a:schemeClr val="accent1"/>
                </a:solidFill>
              </a:rPr>
              <a:t>plików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A215F597-9197-444A-B7D8-84220502B6C4}"/>
              </a:ext>
            </a:extLst>
          </p:cNvPr>
          <p:cNvGrpSpPr/>
          <p:nvPr/>
        </p:nvGrpSpPr>
        <p:grpSpPr>
          <a:xfrm>
            <a:off x="7358742" y="2452756"/>
            <a:ext cx="3461658" cy="3809962"/>
            <a:chOff x="7358742" y="2452756"/>
            <a:chExt cx="3461658" cy="3809962"/>
          </a:xfrm>
        </p:grpSpPr>
        <p:pic>
          <p:nvPicPr>
            <p:cNvPr id="21" name="Symbol zastępczy zawartości 5">
              <a:extLst>
                <a:ext uri="{FF2B5EF4-FFF2-40B4-BE49-F238E27FC236}">
                  <a16:creationId xmlns:a16="http://schemas.microsoft.com/office/drawing/2014/main" id="{E8CF990C-E151-4150-8C28-9D3C3357B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58742" y="2452756"/>
              <a:ext cx="3246401" cy="1684166"/>
            </a:xfrm>
            <a:prstGeom prst="rect">
              <a:avLst/>
            </a:prstGeom>
            <a:ln w="38100">
              <a:solidFill>
                <a:schemeClr val="tx2"/>
              </a:solidFill>
            </a:ln>
          </p:spPr>
        </p:pic>
        <p:grpSp>
          <p:nvGrpSpPr>
            <p:cNvPr id="25" name="Grupa 24">
              <a:extLst>
                <a:ext uri="{FF2B5EF4-FFF2-40B4-BE49-F238E27FC236}">
                  <a16:creationId xmlns:a16="http://schemas.microsoft.com/office/drawing/2014/main" id="{6DDCA9AA-B4A2-4BCD-8025-348BCB8565DE}"/>
                </a:ext>
              </a:extLst>
            </p:cNvPr>
            <p:cNvGrpSpPr/>
            <p:nvPr/>
          </p:nvGrpSpPr>
          <p:grpSpPr>
            <a:xfrm>
              <a:off x="7407240" y="4800600"/>
              <a:ext cx="3413160" cy="1462118"/>
              <a:chOff x="12895284" y="6717431"/>
              <a:chExt cx="4575302" cy="189079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6" name="Grafika 25">
                <a:extLst>
                  <a:ext uri="{FF2B5EF4-FFF2-40B4-BE49-F238E27FC236}">
                    <a16:creationId xmlns:a16="http://schemas.microsoft.com/office/drawing/2014/main" id="{6A3E7711-FCBE-43A4-A613-E942C094D7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2895284" y="6717431"/>
                <a:ext cx="4575302" cy="1412947"/>
              </a:xfrm>
              <a:prstGeom prst="rect">
                <a:avLst/>
              </a:prstGeom>
            </p:spPr>
          </p:pic>
          <p:sp>
            <p:nvSpPr>
              <p:cNvPr id="27" name="pole tekstowe 26">
                <a:extLst>
                  <a:ext uri="{FF2B5EF4-FFF2-40B4-BE49-F238E27FC236}">
                    <a16:creationId xmlns:a16="http://schemas.microsoft.com/office/drawing/2014/main" id="{6C6E220A-AC1C-435B-9D85-0ECF51686146}"/>
                  </a:ext>
                </a:extLst>
              </p:cNvPr>
              <p:cNvSpPr txBox="1"/>
              <p:nvPr/>
            </p:nvSpPr>
            <p:spPr>
              <a:xfrm>
                <a:off x="13533123" y="7036074"/>
                <a:ext cx="3937463" cy="1572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pl-PL" sz="2000" dirty="0">
                    <a:solidFill>
                      <a:schemeClr val="bg1"/>
                    </a:solidFill>
                    <a:latin typeface="Geomanist Regular" panose="02000503000000020004" pitchFamily="50" charset="-18"/>
                  </a:rPr>
                  <a:t>Pliki ze skanami</a:t>
                </a:r>
              </a:p>
              <a:p>
                <a:endParaRPr lang="pl-PL" sz="1200" dirty="0">
                  <a:solidFill>
                    <a:schemeClr val="bg1"/>
                  </a:solidFill>
                  <a:latin typeface="Geomanist Regular" panose="02000503000000020004" pitchFamily="50" charset="-18"/>
                </a:endParaRPr>
              </a:p>
              <a:p>
                <a:endParaRPr lang="pl-PL" sz="1200" dirty="0">
                  <a:solidFill>
                    <a:schemeClr val="bg1"/>
                  </a:solidFill>
                  <a:latin typeface="Geomanist Regular" panose="02000503000000020004" pitchFamily="50" charset="-18"/>
                </a:endParaRPr>
              </a:p>
              <a:p>
                <a:endParaRPr lang="pl-PL" sz="1200" dirty="0">
                  <a:solidFill>
                    <a:schemeClr val="bg1"/>
                  </a:solidFill>
                  <a:latin typeface="Geomanist Regular" panose="02000503000000020004" pitchFamily="50" charset="-18"/>
                </a:endParaRPr>
              </a:p>
              <a:p>
                <a:endParaRPr lang="pl-PL" sz="1200" dirty="0">
                  <a:solidFill>
                    <a:schemeClr val="bg1"/>
                  </a:solidFill>
                  <a:latin typeface="Geomanist Regular" panose="02000503000000020004" pitchFamily="50" charset="-18"/>
                </a:endParaRPr>
              </a:p>
            </p:txBody>
          </p:sp>
        </p:grpSp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id="{558EC56A-2647-41EF-AE4E-7B39BB458D0F}"/>
              </a:ext>
            </a:extLst>
          </p:cNvPr>
          <p:cNvGrpSpPr/>
          <p:nvPr/>
        </p:nvGrpSpPr>
        <p:grpSpPr>
          <a:xfrm>
            <a:off x="1357260" y="2452756"/>
            <a:ext cx="3443341" cy="3809962"/>
            <a:chOff x="1357260" y="2452756"/>
            <a:chExt cx="3443341" cy="3809962"/>
          </a:xfrm>
        </p:grpSpPr>
        <p:pic>
          <p:nvPicPr>
            <p:cNvPr id="20" name="Obraz 19">
              <a:extLst>
                <a:ext uri="{FF2B5EF4-FFF2-40B4-BE49-F238E27FC236}">
                  <a16:creationId xmlns:a16="http://schemas.microsoft.com/office/drawing/2014/main" id="{71FE6FD4-A344-468A-9288-B31BA3E56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54200" y="2452756"/>
              <a:ext cx="3246401" cy="1670479"/>
            </a:xfrm>
            <a:prstGeom prst="rect">
              <a:avLst/>
            </a:prstGeom>
            <a:ln w="38100">
              <a:solidFill>
                <a:schemeClr val="tx2"/>
              </a:solidFill>
            </a:ln>
          </p:spPr>
        </p:pic>
        <p:grpSp>
          <p:nvGrpSpPr>
            <p:cNvPr id="28" name="Grupa 27">
              <a:extLst>
                <a:ext uri="{FF2B5EF4-FFF2-40B4-BE49-F238E27FC236}">
                  <a16:creationId xmlns:a16="http://schemas.microsoft.com/office/drawing/2014/main" id="{DB60C384-C358-49C0-96F2-0B6503FD6A07}"/>
                </a:ext>
              </a:extLst>
            </p:cNvPr>
            <p:cNvGrpSpPr/>
            <p:nvPr/>
          </p:nvGrpSpPr>
          <p:grpSpPr>
            <a:xfrm>
              <a:off x="1357260" y="4800600"/>
              <a:ext cx="3413160" cy="1462118"/>
              <a:chOff x="12895284" y="6717431"/>
              <a:chExt cx="4575302" cy="189079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9" name="Grafika 28">
                <a:extLst>
                  <a:ext uri="{FF2B5EF4-FFF2-40B4-BE49-F238E27FC236}">
                    <a16:creationId xmlns:a16="http://schemas.microsoft.com/office/drawing/2014/main" id="{1E3A608F-A855-4F78-8EF3-E2B774390F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2895284" y="6717431"/>
                <a:ext cx="4575302" cy="1412947"/>
              </a:xfrm>
              <a:prstGeom prst="rect">
                <a:avLst/>
              </a:prstGeom>
            </p:spPr>
          </p:pic>
          <p:sp>
            <p:nvSpPr>
              <p:cNvPr id="30" name="pole tekstowe 29">
                <a:extLst>
                  <a:ext uri="{FF2B5EF4-FFF2-40B4-BE49-F238E27FC236}">
                    <a16:creationId xmlns:a16="http://schemas.microsoft.com/office/drawing/2014/main" id="{82C4B45F-0949-4DC9-BEE1-DB1250D99EFB}"/>
                  </a:ext>
                </a:extLst>
              </p:cNvPr>
              <p:cNvSpPr txBox="1"/>
              <p:nvPr/>
            </p:nvSpPr>
            <p:spPr>
              <a:xfrm>
                <a:off x="13533123" y="7036074"/>
                <a:ext cx="3937463" cy="1572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pl-PL" sz="2000" dirty="0">
                    <a:solidFill>
                      <a:schemeClr val="bg1"/>
                    </a:solidFill>
                    <a:latin typeface="Geomanist Regular" panose="02000503000000020004" pitchFamily="50" charset="-18"/>
                  </a:rPr>
                  <a:t>Struktura katalogów</a:t>
                </a:r>
              </a:p>
              <a:p>
                <a:endParaRPr lang="pl-PL" sz="1200" dirty="0">
                  <a:solidFill>
                    <a:schemeClr val="bg1"/>
                  </a:solidFill>
                  <a:latin typeface="Geomanist Regular" panose="02000503000000020004" pitchFamily="50" charset="-18"/>
                </a:endParaRPr>
              </a:p>
              <a:p>
                <a:endParaRPr lang="pl-PL" sz="1200" dirty="0">
                  <a:solidFill>
                    <a:schemeClr val="bg1"/>
                  </a:solidFill>
                  <a:latin typeface="Geomanist Regular" panose="02000503000000020004" pitchFamily="50" charset="-18"/>
                </a:endParaRPr>
              </a:p>
              <a:p>
                <a:endParaRPr lang="pl-PL" sz="1200" dirty="0">
                  <a:solidFill>
                    <a:schemeClr val="bg1"/>
                  </a:solidFill>
                  <a:latin typeface="Geomanist Regular" panose="02000503000000020004" pitchFamily="50" charset="-18"/>
                </a:endParaRPr>
              </a:p>
              <a:p>
                <a:endParaRPr lang="pl-PL" sz="1200" dirty="0">
                  <a:solidFill>
                    <a:schemeClr val="bg1"/>
                  </a:solidFill>
                  <a:latin typeface="Geomanist Regular" panose="02000503000000020004" pitchFamily="50" charset="-18"/>
                </a:endParaRPr>
              </a:p>
            </p:txBody>
          </p:sp>
        </p:grpSp>
      </p:grpSp>
      <p:sp>
        <p:nvSpPr>
          <p:cNvPr id="14" name="Oval 10">
            <a:extLst>
              <a:ext uri="{FF2B5EF4-FFF2-40B4-BE49-F238E27FC236}">
                <a16:creationId xmlns:a16="http://schemas.microsoft.com/office/drawing/2014/main" id="{A9CDB782-E493-4D1A-B087-0FC0F5110B93}"/>
              </a:ext>
            </a:extLst>
          </p:cNvPr>
          <p:cNvSpPr/>
          <p:nvPr/>
        </p:nvSpPr>
        <p:spPr>
          <a:xfrm>
            <a:off x="5029200" y="2298699"/>
            <a:ext cx="2108201" cy="2108201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133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5" name="Grafika 14">
            <a:extLst>
              <a:ext uri="{FF2B5EF4-FFF2-40B4-BE49-F238E27FC236}">
                <a16:creationId xmlns:a16="http://schemas.microsoft.com/office/drawing/2014/main" id="{3A993384-152B-48F3-9078-9CCA2ED4DE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03971" y="2609226"/>
            <a:ext cx="1317629" cy="148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9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tx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022B752-4CF4-4B27-B5E3-E6B484DF2A68}"/>
              </a:ext>
            </a:extLst>
          </p:cNvPr>
          <p:cNvSpPr txBox="1">
            <a:spLocks/>
          </p:cNvSpPr>
          <p:nvPr/>
        </p:nvSpPr>
        <p:spPr>
          <a:xfrm>
            <a:off x="609600" y="381000"/>
            <a:ext cx="4953000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3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pl-PL" dirty="0"/>
              <a:t>Podpisanie </a:t>
            </a:r>
          </a:p>
          <a:p>
            <a:r>
              <a:rPr lang="pl-PL" dirty="0">
                <a:solidFill>
                  <a:schemeClr val="accent1"/>
                </a:solidFill>
              </a:rPr>
              <a:t>Importowanych plików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A16EF2F3-51F8-47B9-A213-5F42353F153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71697"/>
            <a:ext cx="10897776" cy="4986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5DD56955-3746-47CE-ACD3-68B3951AC3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1640" y="2683629"/>
            <a:ext cx="6735115" cy="2172003"/>
          </a:xfrm>
          <a:prstGeom prst="rect">
            <a:avLst/>
          </a:prstGeom>
        </p:spPr>
      </p:pic>
      <p:grpSp>
        <p:nvGrpSpPr>
          <p:cNvPr id="3" name="Grupa 2">
            <a:extLst>
              <a:ext uri="{FF2B5EF4-FFF2-40B4-BE49-F238E27FC236}">
                <a16:creationId xmlns:a16="http://schemas.microsoft.com/office/drawing/2014/main" id="{282C3267-87D9-46BB-8984-2D3DE2CE90E0}"/>
              </a:ext>
            </a:extLst>
          </p:cNvPr>
          <p:cNvGrpSpPr/>
          <p:nvPr/>
        </p:nvGrpSpPr>
        <p:grpSpPr>
          <a:xfrm>
            <a:off x="8093040" y="3691152"/>
            <a:ext cx="3413160" cy="3097807"/>
            <a:chOff x="8093040" y="3691152"/>
            <a:chExt cx="3413160" cy="3097807"/>
          </a:xfrm>
        </p:grpSpPr>
        <p:grpSp>
          <p:nvGrpSpPr>
            <p:cNvPr id="9" name="Grupa 8">
              <a:extLst>
                <a:ext uri="{FF2B5EF4-FFF2-40B4-BE49-F238E27FC236}">
                  <a16:creationId xmlns:a16="http://schemas.microsoft.com/office/drawing/2014/main" id="{24BB3E3E-F129-452C-B55C-2C970AF3138A}"/>
                </a:ext>
              </a:extLst>
            </p:cNvPr>
            <p:cNvGrpSpPr/>
            <p:nvPr/>
          </p:nvGrpSpPr>
          <p:grpSpPr>
            <a:xfrm>
              <a:off x="8093040" y="5326841"/>
              <a:ext cx="3413160" cy="1462118"/>
              <a:chOff x="12895284" y="6717431"/>
              <a:chExt cx="4575302" cy="189079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0" name="Grafika 9">
                <a:extLst>
                  <a:ext uri="{FF2B5EF4-FFF2-40B4-BE49-F238E27FC236}">
                    <a16:creationId xmlns:a16="http://schemas.microsoft.com/office/drawing/2014/main" id="{8F446614-622E-4D9D-A05C-296695E0EC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895284" y="6717431"/>
                <a:ext cx="4575302" cy="1412947"/>
              </a:xfrm>
              <a:prstGeom prst="rect">
                <a:avLst/>
              </a:prstGeom>
            </p:spPr>
          </p:pic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B714911F-8131-4C44-8B7F-3594F9A6744E}"/>
                  </a:ext>
                </a:extLst>
              </p:cNvPr>
              <p:cNvSpPr txBox="1"/>
              <p:nvPr/>
            </p:nvSpPr>
            <p:spPr>
              <a:xfrm>
                <a:off x="13214204" y="7036074"/>
                <a:ext cx="3937463" cy="1572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pl-PL" sz="2000" dirty="0">
                    <a:solidFill>
                      <a:schemeClr val="bg1"/>
                    </a:solidFill>
                    <a:latin typeface="Geomanist Regular" panose="02000503000000020004" pitchFamily="50" charset="-18"/>
                  </a:rPr>
                  <a:t>Podpisany plik z umową</a:t>
                </a:r>
              </a:p>
              <a:p>
                <a:endParaRPr lang="pl-PL" sz="1200" dirty="0">
                  <a:solidFill>
                    <a:schemeClr val="bg1"/>
                  </a:solidFill>
                  <a:latin typeface="Geomanist Regular" panose="02000503000000020004" pitchFamily="50" charset="-18"/>
                </a:endParaRPr>
              </a:p>
              <a:p>
                <a:endParaRPr lang="pl-PL" sz="1200" dirty="0">
                  <a:solidFill>
                    <a:schemeClr val="bg1"/>
                  </a:solidFill>
                  <a:latin typeface="Geomanist Regular" panose="02000503000000020004" pitchFamily="50" charset="-18"/>
                </a:endParaRPr>
              </a:p>
              <a:p>
                <a:endParaRPr lang="pl-PL" sz="1200" dirty="0">
                  <a:solidFill>
                    <a:schemeClr val="bg1"/>
                  </a:solidFill>
                  <a:latin typeface="Geomanist Regular" panose="02000503000000020004" pitchFamily="50" charset="-18"/>
                </a:endParaRPr>
              </a:p>
              <a:p>
                <a:endParaRPr lang="pl-PL" sz="1200" dirty="0">
                  <a:solidFill>
                    <a:schemeClr val="bg1"/>
                  </a:solidFill>
                  <a:latin typeface="Geomanist Regular" panose="02000503000000020004" pitchFamily="50" charset="-18"/>
                </a:endParaRPr>
              </a:p>
            </p:txBody>
          </p:sp>
        </p:grpSp>
        <p:grpSp>
          <p:nvGrpSpPr>
            <p:cNvPr id="2" name="Grupa 1">
              <a:extLst>
                <a:ext uri="{FF2B5EF4-FFF2-40B4-BE49-F238E27FC236}">
                  <a16:creationId xmlns:a16="http://schemas.microsoft.com/office/drawing/2014/main" id="{50106AB4-283C-461C-AB1E-6F86BBA3BB5E}"/>
                </a:ext>
              </a:extLst>
            </p:cNvPr>
            <p:cNvGrpSpPr/>
            <p:nvPr/>
          </p:nvGrpSpPr>
          <p:grpSpPr>
            <a:xfrm>
              <a:off x="9760360" y="3691152"/>
              <a:ext cx="981423" cy="1143000"/>
              <a:chOff x="9568085" y="3009900"/>
              <a:chExt cx="981423" cy="11430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4" name="Symbol zastępczy zawartości 5">
                <a:extLst>
                  <a:ext uri="{FF2B5EF4-FFF2-40B4-BE49-F238E27FC236}">
                    <a16:creationId xmlns:a16="http://schemas.microsoft.com/office/drawing/2014/main" id="{9B0D39A5-6EE6-4D35-B1C7-6E6BB34396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433" t="20384" r="66335" b="11749"/>
              <a:stretch/>
            </p:blipFill>
            <p:spPr>
              <a:xfrm>
                <a:off x="9568085" y="3009900"/>
                <a:ext cx="981423" cy="1143000"/>
              </a:xfrm>
              <a:prstGeom prst="rect">
                <a:avLst/>
              </a:prstGeom>
              <a:ln w="38100">
                <a:solidFill>
                  <a:schemeClr val="tx2"/>
                </a:solidFill>
              </a:ln>
              <a:effectLst/>
            </p:spPr>
          </p:pic>
          <p:pic>
            <p:nvPicPr>
              <p:cNvPr id="18" name="Symbol zastępczy zawartości 10">
                <a:extLst>
                  <a:ext uri="{FF2B5EF4-FFF2-40B4-BE49-F238E27FC236}">
                    <a16:creationId xmlns:a16="http://schemas.microsoft.com/office/drawing/2014/main" id="{78B569D1-C9BD-4B5F-832D-4B20874392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837473B0-CC2E-450A-ABE3-18F120FF3D39}">
                    <a1611:picAttrSrcUrl xmlns:a1611="http://schemas.microsoft.com/office/drawing/2016/11/main" r:id="rId9"/>
                  </a:ext>
                </a:extLst>
              </a:blip>
              <a:stretch>
                <a:fillRect/>
              </a:stretch>
            </p:blipFill>
            <p:spPr>
              <a:xfrm>
                <a:off x="10178559" y="3685106"/>
                <a:ext cx="323214" cy="400110"/>
              </a:xfrm>
              <a:prstGeom prst="rect">
                <a:avLst/>
              </a:prstGeom>
              <a:effectLst/>
            </p:spPr>
          </p:pic>
        </p:grpSp>
      </p:grpSp>
    </p:spTree>
    <p:extLst>
      <p:ext uri="{BB962C8B-B14F-4D97-AF65-F5344CB8AC3E}">
        <p14:creationId xmlns:p14="http://schemas.microsoft.com/office/powerpoint/2010/main" val="312767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63684F2E-70D6-4A40-BC8A-8F538BE10E8F}"/>
              </a:ext>
            </a:extLst>
          </p:cNvPr>
          <p:cNvGrpSpPr/>
          <p:nvPr/>
        </p:nvGrpSpPr>
        <p:grpSpPr>
          <a:xfrm>
            <a:off x="0" y="1600200"/>
            <a:ext cx="12213771" cy="3657600"/>
            <a:chOff x="0" y="1600200"/>
            <a:chExt cx="12213771" cy="3657600"/>
          </a:xfrm>
        </p:grpSpPr>
        <p:sp>
          <p:nvSpPr>
            <p:cNvPr id="5" name="Oval 4"/>
            <p:cNvSpPr/>
            <p:nvPr/>
          </p:nvSpPr>
          <p:spPr>
            <a:xfrm>
              <a:off x="8556171" y="1600200"/>
              <a:ext cx="3657600" cy="3657600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1867">
                <a:solidFill>
                  <a:schemeClr val="tx1"/>
                </a:solidFill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0" y="1600200"/>
              <a:ext cx="10384971" cy="3657600"/>
            </a:xfrm>
            <a:custGeom>
              <a:avLst/>
              <a:gdLst>
                <a:gd name="connsiteX0" fmla="*/ 0 w 12801600"/>
                <a:gd name="connsiteY0" fmla="*/ 0 h 5486400"/>
                <a:gd name="connsiteX1" fmla="*/ 12801600 w 12801600"/>
                <a:gd name="connsiteY1" fmla="*/ 0 h 5486400"/>
                <a:gd name="connsiteX2" fmla="*/ 12801600 w 12801600"/>
                <a:gd name="connsiteY2" fmla="*/ 5486400 h 5486400"/>
                <a:gd name="connsiteX3" fmla="*/ 0 w 12801600"/>
                <a:gd name="connsiteY3" fmla="*/ 5486400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01600" h="5486400">
                  <a:moveTo>
                    <a:pt x="0" y="0"/>
                  </a:moveTo>
                  <a:lnTo>
                    <a:pt x="12801600" y="0"/>
                  </a:lnTo>
                  <a:lnTo>
                    <a:pt x="12801600" y="5486400"/>
                  </a:lnTo>
                  <a:lnTo>
                    <a:pt x="0" y="548640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10800000" scaled="0"/>
            </a:gra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1867">
                <a:solidFill>
                  <a:schemeClr val="tx1"/>
                </a:solidFill>
              </a:endParaRPr>
            </a:p>
          </p:txBody>
        </p:sp>
      </p:grpSp>
      <p:pic>
        <p:nvPicPr>
          <p:cNvPr id="9" name="Obraz 8">
            <a:extLst>
              <a:ext uri="{FF2B5EF4-FFF2-40B4-BE49-F238E27FC236}">
                <a16:creationId xmlns:a16="http://schemas.microsoft.com/office/drawing/2014/main" id="{9A703C0A-0F43-4A81-A96E-AE5548DD41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024" b="16378"/>
          <a:stretch/>
        </p:blipFill>
        <p:spPr>
          <a:xfrm>
            <a:off x="0" y="2379012"/>
            <a:ext cx="8305800" cy="2878788"/>
          </a:xfrm>
          <a:prstGeom prst="rect">
            <a:avLst/>
          </a:prstGeom>
        </p:spPr>
      </p:pic>
      <p:grpSp>
        <p:nvGrpSpPr>
          <p:cNvPr id="10" name="Grupa 9">
            <a:extLst>
              <a:ext uri="{FF2B5EF4-FFF2-40B4-BE49-F238E27FC236}">
                <a16:creationId xmlns:a16="http://schemas.microsoft.com/office/drawing/2014/main" id="{D9F5C0E1-AA11-4A2C-87E0-FF39074CEC4A}"/>
              </a:ext>
            </a:extLst>
          </p:cNvPr>
          <p:cNvGrpSpPr/>
          <p:nvPr/>
        </p:nvGrpSpPr>
        <p:grpSpPr>
          <a:xfrm>
            <a:off x="2057402" y="3048000"/>
            <a:ext cx="914317" cy="1064846"/>
            <a:chOff x="9568088" y="3009900"/>
            <a:chExt cx="981423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1" name="Symbol zastępczy zawartości 5">
              <a:extLst>
                <a:ext uri="{FF2B5EF4-FFF2-40B4-BE49-F238E27FC236}">
                  <a16:creationId xmlns:a16="http://schemas.microsoft.com/office/drawing/2014/main" id="{AECFB1D4-D49D-418F-AD1E-85E939D221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433" t="20384" r="66335" b="11749"/>
            <a:stretch/>
          </p:blipFill>
          <p:spPr>
            <a:xfrm>
              <a:off x="9568088" y="3009900"/>
              <a:ext cx="981423" cy="1143000"/>
            </a:xfrm>
            <a:prstGeom prst="rect">
              <a:avLst/>
            </a:prstGeom>
            <a:ln w="38100">
              <a:solidFill>
                <a:schemeClr val="tx2"/>
              </a:solidFill>
            </a:ln>
            <a:effectLst/>
          </p:spPr>
        </p:pic>
        <p:pic>
          <p:nvPicPr>
            <p:cNvPr id="12" name="Symbol zastępczy zawartości 10">
              <a:extLst>
                <a:ext uri="{FF2B5EF4-FFF2-40B4-BE49-F238E27FC236}">
                  <a16:creationId xmlns:a16="http://schemas.microsoft.com/office/drawing/2014/main" id="{CB607A79-76AA-46ED-933A-D211356B4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10178559" y="3685106"/>
              <a:ext cx="323214" cy="400110"/>
            </a:xfrm>
            <a:prstGeom prst="rect">
              <a:avLst/>
            </a:prstGeom>
            <a:effectLst/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12A7E64F-990B-4E89-825E-EF7002F831FB}"/>
              </a:ext>
            </a:extLst>
          </p:cNvPr>
          <p:cNvSpPr txBox="1">
            <a:spLocks/>
          </p:cNvSpPr>
          <p:nvPr/>
        </p:nvSpPr>
        <p:spPr>
          <a:xfrm>
            <a:off x="609600" y="381000"/>
            <a:ext cx="5257800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3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pl-PL" dirty="0"/>
              <a:t>Umieszczenie skanów</a:t>
            </a:r>
          </a:p>
          <a:p>
            <a:r>
              <a:rPr lang="pl-PL" dirty="0">
                <a:solidFill>
                  <a:schemeClr val="accent1"/>
                </a:solidFill>
              </a:rPr>
              <a:t>w odpowiedniej części akt</a:t>
            </a:r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D3744D68-34B5-4DBB-8BA0-F15A2D6281B9}"/>
              </a:ext>
            </a:extLst>
          </p:cNvPr>
          <p:cNvGrpSpPr/>
          <p:nvPr/>
        </p:nvGrpSpPr>
        <p:grpSpPr>
          <a:xfrm>
            <a:off x="4391173" y="4870656"/>
            <a:ext cx="3657600" cy="1758744"/>
            <a:chOff x="12895284" y="6717431"/>
            <a:chExt cx="4575302" cy="18907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5" name="Grafika 14">
              <a:extLst>
                <a:ext uri="{FF2B5EF4-FFF2-40B4-BE49-F238E27FC236}">
                  <a16:creationId xmlns:a16="http://schemas.microsoft.com/office/drawing/2014/main" id="{A13C6703-7921-4ADF-91A0-7618832E0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895284" y="6717431"/>
              <a:ext cx="4575302" cy="1412947"/>
            </a:xfrm>
            <a:prstGeom prst="rect">
              <a:avLst/>
            </a:prstGeom>
          </p:spPr>
        </p:pic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75AA9094-772D-4FD2-90E7-8868AE5C0CCE}"/>
                </a:ext>
              </a:extLst>
            </p:cNvPr>
            <p:cNvSpPr txBox="1"/>
            <p:nvPr/>
          </p:nvSpPr>
          <p:spPr>
            <a:xfrm>
              <a:off x="13099574" y="7036074"/>
              <a:ext cx="4187954" cy="1572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pl-PL" sz="2000" dirty="0">
                  <a:solidFill>
                    <a:schemeClr val="bg1"/>
                  </a:solidFill>
                  <a:latin typeface="Geomanist Regular" panose="02000503000000020004" pitchFamily="50" charset="-18"/>
                </a:rPr>
                <a:t>Plik na właściwym miejscu</a:t>
              </a:r>
            </a:p>
            <a:p>
              <a:endParaRPr lang="pl-PL" sz="1200" dirty="0">
                <a:solidFill>
                  <a:schemeClr val="bg1"/>
                </a:solidFill>
                <a:latin typeface="Geomanist Regular" panose="02000503000000020004" pitchFamily="50" charset="-18"/>
              </a:endParaRPr>
            </a:p>
            <a:p>
              <a:endParaRPr lang="pl-PL" sz="1200" dirty="0">
                <a:solidFill>
                  <a:schemeClr val="bg1"/>
                </a:solidFill>
                <a:latin typeface="Geomanist Regular" panose="02000503000000020004" pitchFamily="50" charset="-18"/>
              </a:endParaRPr>
            </a:p>
            <a:p>
              <a:endParaRPr lang="pl-PL" sz="1200" dirty="0">
                <a:solidFill>
                  <a:schemeClr val="bg1"/>
                </a:solidFill>
                <a:latin typeface="Geomanist Regular" panose="02000503000000020004" pitchFamily="50" charset="-18"/>
              </a:endParaRPr>
            </a:p>
            <a:p>
              <a:endParaRPr lang="pl-PL" sz="1200" dirty="0">
                <a:solidFill>
                  <a:schemeClr val="bg1"/>
                </a:solidFill>
                <a:latin typeface="Geomanist Regular" panose="02000503000000020004" pitchFamily="50" charset="-18"/>
              </a:endParaRPr>
            </a:p>
          </p:txBody>
        </p:sp>
      </p:grpSp>
      <p:grpSp>
        <p:nvGrpSpPr>
          <p:cNvPr id="3" name="Grupa 2">
            <a:extLst>
              <a:ext uri="{FF2B5EF4-FFF2-40B4-BE49-F238E27FC236}">
                <a16:creationId xmlns:a16="http://schemas.microsoft.com/office/drawing/2014/main" id="{B8E7EC4A-83F0-499B-9CE4-D03A407A2FF1}"/>
              </a:ext>
            </a:extLst>
          </p:cNvPr>
          <p:cNvGrpSpPr/>
          <p:nvPr/>
        </p:nvGrpSpPr>
        <p:grpSpPr>
          <a:xfrm>
            <a:off x="8965598" y="2220693"/>
            <a:ext cx="2416614" cy="2416614"/>
            <a:chOff x="8965598" y="2220693"/>
            <a:chExt cx="2416614" cy="2416614"/>
          </a:xfrm>
        </p:grpSpPr>
        <p:sp>
          <p:nvSpPr>
            <p:cNvPr id="17" name="Oval 9">
              <a:extLst>
                <a:ext uri="{FF2B5EF4-FFF2-40B4-BE49-F238E27FC236}">
                  <a16:creationId xmlns:a16="http://schemas.microsoft.com/office/drawing/2014/main" id="{6FA8ABD8-6190-445F-9767-2C67F2FB90BB}"/>
                </a:ext>
              </a:extLst>
            </p:cNvPr>
            <p:cNvSpPr/>
            <p:nvPr/>
          </p:nvSpPr>
          <p:spPr>
            <a:xfrm>
              <a:off x="8965598" y="2220693"/>
              <a:ext cx="2416614" cy="2416614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667" b="1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18" name="Grafika 17">
              <a:extLst>
                <a:ext uri="{FF2B5EF4-FFF2-40B4-BE49-F238E27FC236}">
                  <a16:creationId xmlns:a16="http://schemas.microsoft.com/office/drawing/2014/main" id="{9232099E-A558-409E-AE38-4A57D7599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674473" y="2867077"/>
              <a:ext cx="1172470" cy="1117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579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15 0.01412 L 0.40286 0.01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451798B-7B65-4523-AE4D-0F902E9E5293}"/>
              </a:ext>
            </a:extLst>
          </p:cNvPr>
          <p:cNvSpPr txBox="1">
            <a:spLocks/>
          </p:cNvSpPr>
          <p:nvPr/>
        </p:nvSpPr>
        <p:spPr>
          <a:xfrm>
            <a:off x="609600" y="395819"/>
            <a:ext cx="3632200" cy="5078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3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pl-PL" dirty="0"/>
              <a:t>Proces </a:t>
            </a:r>
            <a:r>
              <a:rPr lang="pl-PL" dirty="0">
                <a:solidFill>
                  <a:schemeClr val="accent1"/>
                </a:solidFill>
              </a:rPr>
              <a:t>digitalizacji</a:t>
            </a:r>
          </a:p>
        </p:txBody>
      </p:sp>
      <p:pic>
        <p:nvPicPr>
          <p:cNvPr id="26" name="Grafika 25">
            <a:extLst>
              <a:ext uri="{FF2B5EF4-FFF2-40B4-BE49-F238E27FC236}">
                <a16:creationId xmlns:a16="http://schemas.microsoft.com/office/drawing/2014/main" id="{9149738A-2783-4463-A8F8-C5859D7BE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7189" y="2667000"/>
            <a:ext cx="759621" cy="648263"/>
          </a:xfrm>
          <a:prstGeom prst="rect">
            <a:avLst/>
          </a:prstGeom>
        </p:spPr>
      </p:pic>
      <p:pic>
        <p:nvPicPr>
          <p:cNvPr id="32" name="Grafika 31">
            <a:extLst>
              <a:ext uri="{FF2B5EF4-FFF2-40B4-BE49-F238E27FC236}">
                <a16:creationId xmlns:a16="http://schemas.microsoft.com/office/drawing/2014/main" id="{733A1C94-DA52-4351-A6D6-1298020BBA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70548" y="2667000"/>
            <a:ext cx="708904" cy="675721"/>
          </a:xfrm>
          <a:prstGeom prst="rect">
            <a:avLst/>
          </a:prstGeom>
        </p:spPr>
      </p:pic>
      <p:grpSp>
        <p:nvGrpSpPr>
          <p:cNvPr id="6" name="Grupa 5">
            <a:extLst>
              <a:ext uri="{FF2B5EF4-FFF2-40B4-BE49-F238E27FC236}">
                <a16:creationId xmlns:a16="http://schemas.microsoft.com/office/drawing/2014/main" id="{9C1B654D-C933-4942-BE1E-DBFF9845F6B0}"/>
              </a:ext>
            </a:extLst>
          </p:cNvPr>
          <p:cNvGrpSpPr/>
          <p:nvPr/>
        </p:nvGrpSpPr>
        <p:grpSpPr>
          <a:xfrm>
            <a:off x="4628507" y="1944396"/>
            <a:ext cx="1173582" cy="1272650"/>
            <a:chOff x="6867207" y="5231075"/>
            <a:chExt cx="1173582" cy="1272650"/>
          </a:xfrm>
        </p:grpSpPr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7381C265-A543-4929-96EE-5B9DBFA39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67207" y="5231075"/>
              <a:ext cx="1173582" cy="1272650"/>
            </a:xfrm>
            <a:prstGeom prst="rect">
              <a:avLst/>
            </a:prstGeom>
          </p:spPr>
        </p:pic>
        <p:pic>
          <p:nvPicPr>
            <p:cNvPr id="18" name="Symbol zastępczy zawartości 10">
              <a:extLst>
                <a:ext uri="{FF2B5EF4-FFF2-40B4-BE49-F238E27FC236}">
                  <a16:creationId xmlns:a16="http://schemas.microsoft.com/office/drawing/2014/main" id="{D65D402F-D2E2-4F61-848C-4C8B37766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7717575" y="5867400"/>
              <a:ext cx="323214" cy="400110"/>
            </a:xfrm>
            <a:prstGeom prst="rect">
              <a:avLst/>
            </a:prstGeom>
            <a:effectLst/>
          </p:spPr>
        </p:pic>
      </p:grpSp>
      <p:grpSp>
        <p:nvGrpSpPr>
          <p:cNvPr id="7" name="Grupa 6">
            <a:extLst>
              <a:ext uri="{FF2B5EF4-FFF2-40B4-BE49-F238E27FC236}">
                <a16:creationId xmlns:a16="http://schemas.microsoft.com/office/drawing/2014/main" id="{544DE3A1-CA03-45BB-922E-CB84FFF55417}"/>
              </a:ext>
            </a:extLst>
          </p:cNvPr>
          <p:cNvGrpSpPr/>
          <p:nvPr/>
        </p:nvGrpSpPr>
        <p:grpSpPr>
          <a:xfrm>
            <a:off x="8351418" y="3515280"/>
            <a:ext cx="3413160" cy="1606853"/>
            <a:chOff x="9890882" y="5212025"/>
            <a:chExt cx="3413160" cy="1606853"/>
          </a:xfrm>
        </p:grpSpPr>
        <p:pic>
          <p:nvPicPr>
            <p:cNvPr id="33" name="Grafika 32">
              <a:extLst>
                <a:ext uri="{FF2B5EF4-FFF2-40B4-BE49-F238E27FC236}">
                  <a16:creationId xmlns:a16="http://schemas.microsoft.com/office/drawing/2014/main" id="{884C955E-43B5-48E6-9210-3FEFA74A4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890882" y="5212025"/>
              <a:ext cx="3413160" cy="1092607"/>
            </a:xfrm>
            <a:prstGeom prst="rect">
              <a:avLst/>
            </a:prstGeom>
          </p:spPr>
        </p:pic>
        <p:sp>
          <p:nvSpPr>
            <p:cNvPr id="34" name="pole tekstowe 33">
              <a:extLst>
                <a:ext uri="{FF2B5EF4-FFF2-40B4-BE49-F238E27FC236}">
                  <a16:creationId xmlns:a16="http://schemas.microsoft.com/office/drawing/2014/main" id="{FDC0AE1A-25E9-40BF-9F78-00D2D7B6EC04}"/>
                </a:ext>
              </a:extLst>
            </p:cNvPr>
            <p:cNvSpPr txBox="1"/>
            <p:nvPr/>
          </p:nvSpPr>
          <p:spPr>
            <a:xfrm>
              <a:off x="10179842" y="5295384"/>
              <a:ext cx="2937334" cy="152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pl-PL" sz="2000" dirty="0">
                  <a:solidFill>
                    <a:schemeClr val="bg1"/>
                  </a:solidFill>
                  <a:latin typeface="Geomanist Regular" panose="02000503000000020004" pitchFamily="50" charset="-18"/>
                </a:rPr>
                <a:t>Podpisany cyfrowo</a:t>
              </a:r>
              <a:br>
                <a:rPr lang="pl-PL" sz="2000" dirty="0">
                  <a:solidFill>
                    <a:schemeClr val="bg1"/>
                  </a:solidFill>
                  <a:latin typeface="Geomanist Regular" panose="02000503000000020004" pitchFamily="50" charset="-18"/>
                </a:rPr>
              </a:br>
              <a:r>
                <a:rPr lang="pl-PL" sz="2000" dirty="0">
                  <a:solidFill>
                    <a:schemeClr val="bg1"/>
                  </a:solidFill>
                  <a:latin typeface="Geomanist Regular" panose="02000503000000020004" pitchFamily="50" charset="-18"/>
                </a:rPr>
                <a:t>plik archiwum</a:t>
              </a:r>
            </a:p>
            <a:p>
              <a:endParaRPr lang="pl-PL" sz="1200" dirty="0">
                <a:solidFill>
                  <a:schemeClr val="bg1"/>
                </a:solidFill>
                <a:latin typeface="Geomanist Regular" panose="02000503000000020004" pitchFamily="50" charset="-18"/>
              </a:endParaRPr>
            </a:p>
            <a:p>
              <a:endParaRPr lang="pl-PL" sz="1200" dirty="0">
                <a:solidFill>
                  <a:schemeClr val="bg1"/>
                </a:solidFill>
                <a:latin typeface="Geomanist Regular" panose="02000503000000020004" pitchFamily="50" charset="-18"/>
              </a:endParaRPr>
            </a:p>
            <a:p>
              <a:endParaRPr lang="pl-PL" sz="1200" dirty="0">
                <a:solidFill>
                  <a:schemeClr val="bg1"/>
                </a:solidFill>
                <a:latin typeface="Geomanist Regular" panose="02000503000000020004" pitchFamily="50" charset="-18"/>
              </a:endParaRPr>
            </a:p>
            <a:p>
              <a:endParaRPr lang="pl-PL" sz="1200" dirty="0">
                <a:solidFill>
                  <a:schemeClr val="bg1"/>
                </a:solidFill>
                <a:latin typeface="Geomanist Regular" panose="02000503000000020004" pitchFamily="50" charset="-18"/>
              </a:endParaRPr>
            </a:p>
          </p:txBody>
        </p:sp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id="{6B58CCD9-4E51-437B-942E-CD11BDC31CA2}"/>
              </a:ext>
            </a:extLst>
          </p:cNvPr>
          <p:cNvGrpSpPr/>
          <p:nvPr/>
        </p:nvGrpSpPr>
        <p:grpSpPr>
          <a:xfrm>
            <a:off x="-5812971" y="1600200"/>
            <a:ext cx="12213771" cy="3657600"/>
            <a:chOff x="0" y="1600200"/>
            <a:chExt cx="12213771" cy="3657600"/>
          </a:xfrm>
        </p:grpSpPr>
        <p:sp>
          <p:nvSpPr>
            <p:cNvPr id="13" name="Oval 4">
              <a:extLst>
                <a:ext uri="{FF2B5EF4-FFF2-40B4-BE49-F238E27FC236}">
                  <a16:creationId xmlns:a16="http://schemas.microsoft.com/office/drawing/2014/main" id="{8E542570-3F41-430D-A012-D49A3CE219DB}"/>
                </a:ext>
              </a:extLst>
            </p:cNvPr>
            <p:cNvSpPr/>
            <p:nvPr/>
          </p:nvSpPr>
          <p:spPr>
            <a:xfrm>
              <a:off x="8556171" y="1600200"/>
              <a:ext cx="3657600" cy="3657600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1867">
                <a:solidFill>
                  <a:schemeClr val="tx1"/>
                </a:solidFill>
              </a:endParaRPr>
            </a:p>
          </p:txBody>
        </p:sp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93F502B5-6DF3-4215-B4F4-5B0F0349BFFC}"/>
                </a:ext>
              </a:extLst>
            </p:cNvPr>
            <p:cNvSpPr/>
            <p:nvPr/>
          </p:nvSpPr>
          <p:spPr>
            <a:xfrm>
              <a:off x="0" y="1600200"/>
              <a:ext cx="10384971" cy="3657600"/>
            </a:xfrm>
            <a:custGeom>
              <a:avLst/>
              <a:gdLst>
                <a:gd name="connsiteX0" fmla="*/ 0 w 12801600"/>
                <a:gd name="connsiteY0" fmla="*/ 0 h 5486400"/>
                <a:gd name="connsiteX1" fmla="*/ 12801600 w 12801600"/>
                <a:gd name="connsiteY1" fmla="*/ 0 h 5486400"/>
                <a:gd name="connsiteX2" fmla="*/ 12801600 w 12801600"/>
                <a:gd name="connsiteY2" fmla="*/ 5486400 h 5486400"/>
                <a:gd name="connsiteX3" fmla="*/ 0 w 12801600"/>
                <a:gd name="connsiteY3" fmla="*/ 5486400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01600" h="5486400">
                  <a:moveTo>
                    <a:pt x="0" y="0"/>
                  </a:moveTo>
                  <a:lnTo>
                    <a:pt x="12801600" y="0"/>
                  </a:lnTo>
                  <a:lnTo>
                    <a:pt x="12801600" y="5486400"/>
                  </a:lnTo>
                  <a:lnTo>
                    <a:pt x="0" y="548640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10800000" scaled="0"/>
            </a:gra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1867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upa 18">
            <a:extLst>
              <a:ext uri="{FF2B5EF4-FFF2-40B4-BE49-F238E27FC236}">
                <a16:creationId xmlns:a16="http://schemas.microsoft.com/office/drawing/2014/main" id="{8E7E9F9E-D0DF-49BA-AE80-435D8B250047}"/>
              </a:ext>
            </a:extLst>
          </p:cNvPr>
          <p:cNvGrpSpPr/>
          <p:nvPr/>
        </p:nvGrpSpPr>
        <p:grpSpPr>
          <a:xfrm>
            <a:off x="3295259" y="2220693"/>
            <a:ext cx="2416614" cy="2416614"/>
            <a:chOff x="8965598" y="2220693"/>
            <a:chExt cx="2416614" cy="2416614"/>
          </a:xfrm>
        </p:grpSpPr>
        <p:sp>
          <p:nvSpPr>
            <p:cNvPr id="21" name="Oval 9">
              <a:extLst>
                <a:ext uri="{FF2B5EF4-FFF2-40B4-BE49-F238E27FC236}">
                  <a16:creationId xmlns:a16="http://schemas.microsoft.com/office/drawing/2014/main" id="{67FCF63F-A045-4D42-B93A-E96BDDE0F3F3}"/>
                </a:ext>
              </a:extLst>
            </p:cNvPr>
            <p:cNvSpPr/>
            <p:nvPr/>
          </p:nvSpPr>
          <p:spPr>
            <a:xfrm>
              <a:off x="8965598" y="2220693"/>
              <a:ext cx="2416614" cy="2416614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667" b="1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22" name="Grafika 21">
              <a:extLst>
                <a:ext uri="{FF2B5EF4-FFF2-40B4-BE49-F238E27FC236}">
                  <a16:creationId xmlns:a16="http://schemas.microsoft.com/office/drawing/2014/main" id="{F3337A35-5E88-4742-BA98-AA3CEA510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74473" y="2867077"/>
              <a:ext cx="1172470" cy="1117588"/>
            </a:xfrm>
            <a:prstGeom prst="rect">
              <a:avLst/>
            </a:prstGeom>
          </p:spPr>
        </p:pic>
      </p:grpSp>
      <p:pic>
        <p:nvPicPr>
          <p:cNvPr id="4" name="Obraz 3">
            <a:extLst>
              <a:ext uri="{FF2B5EF4-FFF2-40B4-BE49-F238E27FC236}">
                <a16:creationId xmlns:a16="http://schemas.microsoft.com/office/drawing/2014/main" id="{DFC15B0B-C658-4AC6-A77D-ED90F899AF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8664" y="1553674"/>
            <a:ext cx="6690940" cy="4861981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282658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59259E-6 L 0.40352 0.0002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451798B-7B65-4523-AE4D-0F902E9E5293}"/>
              </a:ext>
            </a:extLst>
          </p:cNvPr>
          <p:cNvSpPr txBox="1">
            <a:spLocks/>
          </p:cNvSpPr>
          <p:nvPr/>
        </p:nvSpPr>
        <p:spPr>
          <a:xfrm>
            <a:off x="609600" y="381000"/>
            <a:ext cx="3632200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3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pl-PL" dirty="0"/>
              <a:t>Proces</a:t>
            </a:r>
          </a:p>
          <a:p>
            <a:r>
              <a:rPr lang="pl-PL" dirty="0">
                <a:solidFill>
                  <a:schemeClr val="accent1"/>
                </a:solidFill>
              </a:rPr>
              <a:t>digitalizacji</a:t>
            </a:r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9B523382-01E2-4ACC-BF88-8044B886CF7B}"/>
              </a:ext>
            </a:extLst>
          </p:cNvPr>
          <p:cNvSpPr/>
          <p:nvPr/>
        </p:nvSpPr>
        <p:spPr>
          <a:xfrm>
            <a:off x="10114517" y="1317664"/>
            <a:ext cx="996316" cy="996316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1" name="Grafika 20">
            <a:extLst>
              <a:ext uri="{FF2B5EF4-FFF2-40B4-BE49-F238E27FC236}">
                <a16:creationId xmlns:a16="http://schemas.microsoft.com/office/drawing/2014/main" id="{E5CF5936-A948-45FD-9144-7D96D2EDFF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28749" y="1431454"/>
            <a:ext cx="567852" cy="680890"/>
          </a:xfrm>
          <a:prstGeom prst="rect">
            <a:avLst/>
          </a:prstGeom>
        </p:spPr>
      </p:pic>
      <p:sp>
        <p:nvSpPr>
          <p:cNvPr id="22" name="Rectangle 6">
            <a:extLst>
              <a:ext uri="{FF2B5EF4-FFF2-40B4-BE49-F238E27FC236}">
                <a16:creationId xmlns:a16="http://schemas.microsoft.com/office/drawing/2014/main" id="{8A759E7D-6135-4981-ADB1-BE1DD7C0FD8F}"/>
              </a:ext>
            </a:extLst>
          </p:cNvPr>
          <p:cNvSpPr/>
          <p:nvPr/>
        </p:nvSpPr>
        <p:spPr>
          <a:xfrm>
            <a:off x="2666998" y="2915504"/>
            <a:ext cx="3352800" cy="1787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tx1"/>
              </a:solidFill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EA076386-0083-40A9-880C-1B343C8A6F94}"/>
              </a:ext>
            </a:extLst>
          </p:cNvPr>
          <p:cNvSpPr/>
          <p:nvPr/>
        </p:nvSpPr>
        <p:spPr>
          <a:xfrm rot="10800000">
            <a:off x="6135915" y="2915504"/>
            <a:ext cx="3352800" cy="1787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tx1"/>
              </a:solidFill>
            </a:endParaRPr>
          </a:p>
        </p:txBody>
      </p:sp>
      <p:sp>
        <p:nvSpPr>
          <p:cNvPr id="24" name="Oval 8">
            <a:extLst>
              <a:ext uri="{FF2B5EF4-FFF2-40B4-BE49-F238E27FC236}">
                <a16:creationId xmlns:a16="http://schemas.microsoft.com/office/drawing/2014/main" id="{26DFBF56-3CCD-472A-B1D2-3A7DCA0F5141}"/>
              </a:ext>
            </a:extLst>
          </p:cNvPr>
          <p:cNvSpPr/>
          <p:nvPr/>
        </p:nvSpPr>
        <p:spPr>
          <a:xfrm>
            <a:off x="2057398" y="2438400"/>
            <a:ext cx="1219200" cy="12192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667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6A2C6564-0365-45FA-9752-45D6E62079B9}"/>
              </a:ext>
            </a:extLst>
          </p:cNvPr>
          <p:cNvSpPr txBox="1"/>
          <p:nvPr/>
        </p:nvSpPr>
        <p:spPr>
          <a:xfrm>
            <a:off x="1523998" y="3836312"/>
            <a:ext cx="2286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Sporządzenie</a:t>
            </a:r>
            <a:r>
              <a:rPr lang="en-US" sz="2400" dirty="0"/>
              <a:t> </a:t>
            </a:r>
            <a:r>
              <a:rPr lang="en-US" sz="2400" dirty="0" err="1"/>
              <a:t>skanów</a:t>
            </a:r>
            <a:r>
              <a:rPr lang="en-US" sz="2400" dirty="0"/>
              <a:t> </a:t>
            </a:r>
            <a:r>
              <a:rPr lang="en-US" sz="2400" dirty="0" err="1"/>
              <a:t>dokumentów</a:t>
            </a:r>
            <a:endParaRPr lang="en-US" sz="2400" dirty="0"/>
          </a:p>
        </p:txBody>
      </p:sp>
      <p:pic>
        <p:nvPicPr>
          <p:cNvPr id="26" name="Grafika 25">
            <a:extLst>
              <a:ext uri="{FF2B5EF4-FFF2-40B4-BE49-F238E27FC236}">
                <a16:creationId xmlns:a16="http://schemas.microsoft.com/office/drawing/2014/main" id="{9149738A-2783-4463-A8F8-C5859D7BE4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87189" y="2667000"/>
            <a:ext cx="759621" cy="648263"/>
          </a:xfrm>
          <a:prstGeom prst="rect">
            <a:avLst/>
          </a:prstGeom>
        </p:spPr>
      </p:pic>
      <p:sp>
        <p:nvSpPr>
          <p:cNvPr id="27" name="Oval 10">
            <a:extLst>
              <a:ext uri="{FF2B5EF4-FFF2-40B4-BE49-F238E27FC236}">
                <a16:creationId xmlns:a16="http://schemas.microsoft.com/office/drawing/2014/main" id="{AD5C3668-16BB-4736-BBDF-4868B9562945}"/>
              </a:ext>
            </a:extLst>
          </p:cNvPr>
          <p:cNvSpPr/>
          <p:nvPr/>
        </p:nvSpPr>
        <p:spPr>
          <a:xfrm>
            <a:off x="5435599" y="2438400"/>
            <a:ext cx="1219200" cy="12192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133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TextBox 15">
            <a:extLst>
              <a:ext uri="{FF2B5EF4-FFF2-40B4-BE49-F238E27FC236}">
                <a16:creationId xmlns:a16="http://schemas.microsoft.com/office/drawing/2014/main" id="{1786AA75-DDD9-4585-98F4-AC71DF9F617C}"/>
              </a:ext>
            </a:extLst>
          </p:cNvPr>
          <p:cNvSpPr txBox="1"/>
          <p:nvPr/>
        </p:nvSpPr>
        <p:spPr>
          <a:xfrm>
            <a:off x="4241799" y="3836312"/>
            <a:ext cx="3606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Import i podpisanie skanów podpisem kwalifikowanym</a:t>
            </a:r>
          </a:p>
        </p:txBody>
      </p:sp>
      <p:pic>
        <p:nvPicPr>
          <p:cNvPr id="29" name="Grafika 28">
            <a:extLst>
              <a:ext uri="{FF2B5EF4-FFF2-40B4-BE49-F238E27FC236}">
                <a16:creationId xmlns:a16="http://schemas.microsoft.com/office/drawing/2014/main" id="{7B113926-2F19-447F-9370-8F627CB544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98454" y="2617982"/>
            <a:ext cx="762002" cy="860036"/>
          </a:xfrm>
          <a:prstGeom prst="rect">
            <a:avLst/>
          </a:prstGeom>
        </p:spPr>
      </p:pic>
      <p:sp>
        <p:nvSpPr>
          <p:cNvPr id="31" name="TextBox 16">
            <a:extLst>
              <a:ext uri="{FF2B5EF4-FFF2-40B4-BE49-F238E27FC236}">
                <a16:creationId xmlns:a16="http://schemas.microsoft.com/office/drawing/2014/main" id="{6065A272-5EE9-48D2-BBB5-942E1AA8D717}"/>
              </a:ext>
            </a:extLst>
          </p:cNvPr>
          <p:cNvSpPr txBox="1"/>
          <p:nvPr/>
        </p:nvSpPr>
        <p:spPr>
          <a:xfrm>
            <a:off x="8080831" y="3836312"/>
            <a:ext cx="2815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Umieszczenie </a:t>
            </a:r>
          </a:p>
          <a:p>
            <a:pPr algn="ctr"/>
            <a:r>
              <a:rPr lang="pl-PL" sz="2400" dirty="0"/>
              <a:t>w odpowiedniej części akt</a:t>
            </a:r>
          </a:p>
        </p:txBody>
      </p:sp>
      <p:sp>
        <p:nvSpPr>
          <p:cNvPr id="16" name="Oval 9">
            <a:extLst>
              <a:ext uri="{FF2B5EF4-FFF2-40B4-BE49-F238E27FC236}">
                <a16:creationId xmlns:a16="http://schemas.microsoft.com/office/drawing/2014/main" id="{C666EF60-0993-4563-A53B-1D8C40F4CA87}"/>
              </a:ext>
            </a:extLst>
          </p:cNvPr>
          <p:cNvSpPr/>
          <p:nvPr/>
        </p:nvSpPr>
        <p:spPr>
          <a:xfrm>
            <a:off x="8915402" y="2438400"/>
            <a:ext cx="1219200" cy="12192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667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7" name="Grafika 16">
            <a:extLst>
              <a:ext uri="{FF2B5EF4-FFF2-40B4-BE49-F238E27FC236}">
                <a16:creationId xmlns:a16="http://schemas.microsoft.com/office/drawing/2014/main" id="{00717B2A-4254-45C5-A837-391493AEB3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79453" y="2743389"/>
            <a:ext cx="599958" cy="57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9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>
            <a:extLst>
              <a:ext uri="{FF2B5EF4-FFF2-40B4-BE49-F238E27FC236}">
                <a16:creationId xmlns:a16="http://schemas.microsoft.com/office/drawing/2014/main" id="{28387120-3F4A-4561-B0EE-F05B476A1CB6}"/>
              </a:ext>
            </a:extLst>
          </p:cNvPr>
          <p:cNvSpPr/>
          <p:nvPr/>
        </p:nvSpPr>
        <p:spPr>
          <a:xfrm>
            <a:off x="2666998" y="8036242"/>
            <a:ext cx="3352800" cy="1787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tx1"/>
              </a:solidFill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DC526571-770E-4423-A566-26DFED0380EE}"/>
              </a:ext>
            </a:extLst>
          </p:cNvPr>
          <p:cNvSpPr/>
          <p:nvPr/>
        </p:nvSpPr>
        <p:spPr>
          <a:xfrm rot="10800000">
            <a:off x="6135915" y="8036242"/>
            <a:ext cx="3352800" cy="1787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380941"/>
            <a:ext cx="3632200" cy="923330"/>
          </a:xfrm>
        </p:spPr>
        <p:txBody>
          <a:bodyPr/>
          <a:lstStyle/>
          <a:p>
            <a:r>
              <a:rPr lang="pl-PL" dirty="0"/>
              <a:t>Poinformowanie</a:t>
            </a:r>
            <a:br>
              <a:rPr lang="pl-PL" dirty="0"/>
            </a:br>
            <a:r>
              <a:rPr lang="pl-PL" dirty="0">
                <a:solidFill>
                  <a:schemeClr val="accent1"/>
                </a:solidFill>
              </a:rPr>
              <a:t>pracownika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26780" y="2286000"/>
            <a:ext cx="4209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tx2"/>
                </a:solidFill>
              </a:rPr>
              <a:t>O zmianie formy prowadzenia </a:t>
            </a:r>
          </a:p>
          <a:p>
            <a:r>
              <a:rPr lang="pl-PL" sz="2000" dirty="0">
                <a:solidFill>
                  <a:schemeClr val="tx2"/>
                </a:solidFill>
              </a:rPr>
              <a:t>i przechowywania dokumentacji pracowniczej</a:t>
            </a:r>
          </a:p>
        </p:txBody>
      </p:sp>
      <p:sp>
        <p:nvSpPr>
          <p:cNvPr id="25" name="TextBox 16">
            <a:extLst>
              <a:ext uri="{FF2B5EF4-FFF2-40B4-BE49-F238E27FC236}">
                <a16:creationId xmlns:a16="http://schemas.microsoft.com/office/drawing/2014/main" id="{39B16D0F-6564-488E-9989-5F59BF94517F}"/>
              </a:ext>
            </a:extLst>
          </p:cNvPr>
          <p:cNvSpPr txBox="1"/>
          <p:nvPr/>
        </p:nvSpPr>
        <p:spPr>
          <a:xfrm>
            <a:off x="5626780" y="3733800"/>
            <a:ext cx="4209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tx2"/>
                </a:solidFill>
              </a:rPr>
              <a:t>O możliwości odbioru poprzedniej postaci dokumentów</a:t>
            </a:r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2E5A4AF7-F42C-48E9-96D3-A4AF25F94B95}"/>
              </a:ext>
            </a:extLst>
          </p:cNvPr>
          <p:cNvSpPr/>
          <p:nvPr/>
        </p:nvSpPr>
        <p:spPr>
          <a:xfrm>
            <a:off x="1620923" y="2011180"/>
            <a:ext cx="3246620" cy="324662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CF0EA785-49B0-4F35-87C4-36406786C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19025" y="2455862"/>
            <a:ext cx="1850417" cy="2218765"/>
          </a:xfrm>
          <a:prstGeom prst="rect">
            <a:avLst/>
          </a:prstGeom>
        </p:spPr>
      </p:pic>
      <p:sp>
        <p:nvSpPr>
          <p:cNvPr id="11" name="Oval 8">
            <a:extLst>
              <a:ext uri="{FF2B5EF4-FFF2-40B4-BE49-F238E27FC236}">
                <a16:creationId xmlns:a16="http://schemas.microsoft.com/office/drawing/2014/main" id="{A5401EDB-0003-4318-B50B-B425884A57F8}"/>
              </a:ext>
            </a:extLst>
          </p:cNvPr>
          <p:cNvSpPr/>
          <p:nvPr/>
        </p:nvSpPr>
        <p:spPr>
          <a:xfrm>
            <a:off x="2057398" y="7543800"/>
            <a:ext cx="1219200" cy="12192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667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Oval 9">
            <a:extLst>
              <a:ext uri="{FF2B5EF4-FFF2-40B4-BE49-F238E27FC236}">
                <a16:creationId xmlns:a16="http://schemas.microsoft.com/office/drawing/2014/main" id="{6B349B25-6043-4410-9614-54BC89AB389D}"/>
              </a:ext>
            </a:extLst>
          </p:cNvPr>
          <p:cNvSpPr/>
          <p:nvPr/>
        </p:nvSpPr>
        <p:spPr>
          <a:xfrm>
            <a:off x="8879115" y="7543800"/>
            <a:ext cx="1219200" cy="12192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667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Oval 10">
            <a:extLst>
              <a:ext uri="{FF2B5EF4-FFF2-40B4-BE49-F238E27FC236}">
                <a16:creationId xmlns:a16="http://schemas.microsoft.com/office/drawing/2014/main" id="{71EF65DC-28DA-424B-AF24-BCBA81C36F7E}"/>
              </a:ext>
            </a:extLst>
          </p:cNvPr>
          <p:cNvSpPr/>
          <p:nvPr/>
        </p:nvSpPr>
        <p:spPr>
          <a:xfrm>
            <a:off x="5435599" y="7543800"/>
            <a:ext cx="1219200" cy="12192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133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FBD78A44-8E0B-4C95-8CA2-7B6BA5AA3D59}"/>
              </a:ext>
            </a:extLst>
          </p:cNvPr>
          <p:cNvSpPr txBox="1"/>
          <p:nvPr/>
        </p:nvSpPr>
        <p:spPr>
          <a:xfrm>
            <a:off x="1523998" y="8941712"/>
            <a:ext cx="2286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Sporządzenie</a:t>
            </a:r>
            <a:r>
              <a:rPr lang="en-US" sz="2400" dirty="0"/>
              <a:t> </a:t>
            </a:r>
            <a:r>
              <a:rPr lang="en-US" sz="2400" dirty="0" err="1"/>
              <a:t>skanów</a:t>
            </a:r>
            <a:r>
              <a:rPr lang="en-US" sz="2400" dirty="0"/>
              <a:t> </a:t>
            </a:r>
            <a:r>
              <a:rPr lang="en-US" sz="2400" dirty="0" err="1"/>
              <a:t>dokumentów</a:t>
            </a:r>
            <a:endParaRPr lang="en-US" sz="2400" dirty="0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E800CBC7-8A09-4617-B495-01ED478F0E23}"/>
              </a:ext>
            </a:extLst>
          </p:cNvPr>
          <p:cNvSpPr txBox="1"/>
          <p:nvPr/>
        </p:nvSpPr>
        <p:spPr>
          <a:xfrm>
            <a:off x="4241799" y="8941712"/>
            <a:ext cx="3606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Import i podpisanie skanów podpisem kwalifikowanym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6790C14B-5A8A-4C76-A544-24D83915EA0F}"/>
              </a:ext>
            </a:extLst>
          </p:cNvPr>
          <p:cNvSpPr txBox="1"/>
          <p:nvPr/>
        </p:nvSpPr>
        <p:spPr>
          <a:xfrm>
            <a:off x="8080831" y="8941712"/>
            <a:ext cx="2815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Umieszczenie </a:t>
            </a:r>
          </a:p>
          <a:p>
            <a:pPr algn="ctr"/>
            <a:r>
              <a:rPr lang="pl-PL" sz="2400" dirty="0"/>
              <a:t>w odpowiedniej części akt</a:t>
            </a:r>
          </a:p>
        </p:txBody>
      </p:sp>
      <p:pic>
        <p:nvPicPr>
          <p:cNvPr id="18" name="Grafika 17">
            <a:extLst>
              <a:ext uri="{FF2B5EF4-FFF2-40B4-BE49-F238E27FC236}">
                <a16:creationId xmlns:a16="http://schemas.microsoft.com/office/drawing/2014/main" id="{22EF5C49-74E8-4DEF-AE59-0044580F55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87189" y="7772400"/>
            <a:ext cx="759621" cy="648263"/>
          </a:xfrm>
          <a:prstGeom prst="rect">
            <a:avLst/>
          </a:prstGeom>
        </p:spPr>
      </p:pic>
      <p:pic>
        <p:nvPicPr>
          <p:cNvPr id="19" name="Grafika 18">
            <a:extLst>
              <a:ext uri="{FF2B5EF4-FFF2-40B4-BE49-F238E27FC236}">
                <a16:creationId xmlns:a16="http://schemas.microsoft.com/office/drawing/2014/main" id="{776B16CE-BBF3-4078-B167-F8909C87E5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98454" y="7723382"/>
            <a:ext cx="762002" cy="860036"/>
          </a:xfrm>
          <a:prstGeom prst="rect">
            <a:avLst/>
          </a:prstGeom>
        </p:spPr>
      </p:pic>
      <p:pic>
        <p:nvPicPr>
          <p:cNvPr id="20" name="Grafika 19">
            <a:extLst>
              <a:ext uri="{FF2B5EF4-FFF2-40B4-BE49-F238E27FC236}">
                <a16:creationId xmlns:a16="http://schemas.microsoft.com/office/drawing/2014/main" id="{30A68AAF-A414-4817-AEBB-68A203A27B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70548" y="7772400"/>
            <a:ext cx="708904" cy="675721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F03A4913-B03E-48B5-A7B2-73C312B97EA5}"/>
              </a:ext>
            </a:extLst>
          </p:cNvPr>
          <p:cNvSpPr txBox="1">
            <a:spLocks/>
          </p:cNvSpPr>
          <p:nvPr/>
        </p:nvSpPr>
        <p:spPr>
          <a:xfrm>
            <a:off x="609600" y="-1232654"/>
            <a:ext cx="3632200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3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pl-PL" dirty="0"/>
              <a:t>Proces</a:t>
            </a:r>
          </a:p>
          <a:p>
            <a:r>
              <a:rPr lang="pl-PL" dirty="0">
                <a:solidFill>
                  <a:schemeClr val="accent1"/>
                </a:solidFill>
              </a:rPr>
              <a:t>digitalizacji</a:t>
            </a:r>
          </a:p>
        </p:txBody>
      </p:sp>
    </p:spTree>
    <p:extLst>
      <p:ext uri="{BB962C8B-B14F-4D97-AF65-F5344CB8AC3E}">
        <p14:creationId xmlns:p14="http://schemas.microsoft.com/office/powerpoint/2010/main" val="15155380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380941"/>
            <a:ext cx="6030190" cy="923330"/>
          </a:xfrm>
        </p:spPr>
        <p:txBody>
          <a:bodyPr/>
          <a:lstStyle/>
          <a:p>
            <a:r>
              <a:rPr lang="pl-PL" dirty="0"/>
              <a:t>Rozłożenie procesu </a:t>
            </a:r>
            <a:br>
              <a:rPr lang="pl-PL" dirty="0"/>
            </a:br>
            <a:r>
              <a:rPr lang="pl-PL" dirty="0">
                <a:solidFill>
                  <a:schemeClr val="accent1"/>
                </a:solidFill>
              </a:rPr>
              <a:t>digitalizacji w czasie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04481" y="2286000"/>
            <a:ext cx="4209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000" dirty="0">
                <a:solidFill>
                  <a:schemeClr val="tx2"/>
                </a:solidFill>
              </a:rPr>
              <a:t>Postać elektroniczna </a:t>
            </a:r>
          </a:p>
          <a:p>
            <a:pPr algn="r"/>
            <a:r>
              <a:rPr lang="pl-PL" sz="2000" dirty="0">
                <a:solidFill>
                  <a:schemeClr val="tx2"/>
                </a:solidFill>
              </a:rPr>
              <a:t>dla nowo zatrudnionych</a:t>
            </a:r>
          </a:p>
        </p:txBody>
      </p:sp>
      <p:sp>
        <p:nvSpPr>
          <p:cNvPr id="25" name="TextBox 16">
            <a:extLst>
              <a:ext uri="{FF2B5EF4-FFF2-40B4-BE49-F238E27FC236}">
                <a16:creationId xmlns:a16="http://schemas.microsoft.com/office/drawing/2014/main" id="{39B16D0F-6564-488E-9989-5F59BF94517F}"/>
              </a:ext>
            </a:extLst>
          </p:cNvPr>
          <p:cNvSpPr txBox="1"/>
          <p:nvPr/>
        </p:nvSpPr>
        <p:spPr>
          <a:xfrm>
            <a:off x="2404481" y="3733800"/>
            <a:ext cx="4209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000" dirty="0">
                <a:solidFill>
                  <a:schemeClr val="tx2"/>
                </a:solidFill>
              </a:rPr>
              <a:t>Stopniowe przechodzenie na postać elektroniczną dla </a:t>
            </a:r>
          </a:p>
          <a:p>
            <a:pPr algn="r"/>
            <a:r>
              <a:rPr lang="pl-PL" sz="2000" dirty="0">
                <a:solidFill>
                  <a:schemeClr val="tx2"/>
                </a:solidFill>
              </a:rPr>
              <a:t>teczek już istniejących</a:t>
            </a:r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2E5A4AF7-F42C-48E9-96D3-A4AF25F94B95}"/>
              </a:ext>
            </a:extLst>
          </p:cNvPr>
          <p:cNvSpPr/>
          <p:nvPr/>
        </p:nvSpPr>
        <p:spPr>
          <a:xfrm>
            <a:off x="7239000" y="2011180"/>
            <a:ext cx="3246620" cy="324662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96ED5A35-395A-409F-95A5-BC838160C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9222" y="2602636"/>
            <a:ext cx="1970578" cy="19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35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451798B-7B65-4523-AE4D-0F902E9E5293}"/>
              </a:ext>
            </a:extLst>
          </p:cNvPr>
          <p:cNvSpPr txBox="1">
            <a:spLocks/>
          </p:cNvSpPr>
          <p:nvPr/>
        </p:nvSpPr>
        <p:spPr>
          <a:xfrm>
            <a:off x="609600" y="381000"/>
            <a:ext cx="3632200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3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pl-PL" dirty="0"/>
              <a:t>Proces</a:t>
            </a:r>
          </a:p>
          <a:p>
            <a:r>
              <a:rPr lang="pl-PL" dirty="0">
                <a:solidFill>
                  <a:schemeClr val="accent1"/>
                </a:solidFill>
              </a:rPr>
              <a:t>digitalizacji</a:t>
            </a:r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9B523382-01E2-4ACC-BF88-8044B886CF7B}"/>
              </a:ext>
            </a:extLst>
          </p:cNvPr>
          <p:cNvSpPr/>
          <p:nvPr/>
        </p:nvSpPr>
        <p:spPr>
          <a:xfrm>
            <a:off x="10114517" y="1317664"/>
            <a:ext cx="996316" cy="996316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1" name="Grafika 20">
            <a:extLst>
              <a:ext uri="{FF2B5EF4-FFF2-40B4-BE49-F238E27FC236}">
                <a16:creationId xmlns:a16="http://schemas.microsoft.com/office/drawing/2014/main" id="{E5CF5936-A948-45FD-9144-7D96D2EDFF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28749" y="1431454"/>
            <a:ext cx="567852" cy="680890"/>
          </a:xfrm>
          <a:prstGeom prst="rect">
            <a:avLst/>
          </a:prstGeom>
        </p:spPr>
      </p:pic>
      <p:sp>
        <p:nvSpPr>
          <p:cNvPr id="22" name="Rectangle 6">
            <a:extLst>
              <a:ext uri="{FF2B5EF4-FFF2-40B4-BE49-F238E27FC236}">
                <a16:creationId xmlns:a16="http://schemas.microsoft.com/office/drawing/2014/main" id="{8A759E7D-6135-4981-ADB1-BE1DD7C0FD8F}"/>
              </a:ext>
            </a:extLst>
          </p:cNvPr>
          <p:cNvSpPr/>
          <p:nvPr/>
        </p:nvSpPr>
        <p:spPr>
          <a:xfrm>
            <a:off x="2666998" y="2915504"/>
            <a:ext cx="3352800" cy="1787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tx1"/>
              </a:solidFill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EA076386-0083-40A9-880C-1B343C8A6F94}"/>
              </a:ext>
            </a:extLst>
          </p:cNvPr>
          <p:cNvSpPr/>
          <p:nvPr/>
        </p:nvSpPr>
        <p:spPr>
          <a:xfrm rot="10800000">
            <a:off x="6135915" y="2915504"/>
            <a:ext cx="3352800" cy="1787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tx1"/>
              </a:solidFill>
            </a:endParaRPr>
          </a:p>
        </p:txBody>
      </p:sp>
      <p:sp>
        <p:nvSpPr>
          <p:cNvPr id="24" name="Oval 8">
            <a:extLst>
              <a:ext uri="{FF2B5EF4-FFF2-40B4-BE49-F238E27FC236}">
                <a16:creationId xmlns:a16="http://schemas.microsoft.com/office/drawing/2014/main" id="{26DFBF56-3CCD-472A-B1D2-3A7DCA0F5141}"/>
              </a:ext>
            </a:extLst>
          </p:cNvPr>
          <p:cNvSpPr/>
          <p:nvPr/>
        </p:nvSpPr>
        <p:spPr>
          <a:xfrm>
            <a:off x="2057398" y="2438400"/>
            <a:ext cx="1219200" cy="12192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667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6A2C6564-0365-45FA-9752-45D6E62079B9}"/>
              </a:ext>
            </a:extLst>
          </p:cNvPr>
          <p:cNvSpPr txBox="1"/>
          <p:nvPr/>
        </p:nvSpPr>
        <p:spPr>
          <a:xfrm>
            <a:off x="1523998" y="3836312"/>
            <a:ext cx="2286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Sporządzenie</a:t>
            </a:r>
            <a:r>
              <a:rPr lang="en-US" sz="2400" dirty="0"/>
              <a:t> </a:t>
            </a:r>
            <a:r>
              <a:rPr lang="en-US" sz="2400" dirty="0" err="1"/>
              <a:t>skanów</a:t>
            </a:r>
            <a:r>
              <a:rPr lang="en-US" sz="2400" dirty="0"/>
              <a:t> </a:t>
            </a:r>
            <a:r>
              <a:rPr lang="en-US" sz="2400" dirty="0" err="1"/>
              <a:t>dokumentów</a:t>
            </a:r>
            <a:endParaRPr lang="en-US" sz="2400" dirty="0"/>
          </a:p>
        </p:txBody>
      </p:sp>
      <p:pic>
        <p:nvPicPr>
          <p:cNvPr id="26" name="Grafika 25">
            <a:extLst>
              <a:ext uri="{FF2B5EF4-FFF2-40B4-BE49-F238E27FC236}">
                <a16:creationId xmlns:a16="http://schemas.microsoft.com/office/drawing/2014/main" id="{9149738A-2783-4463-A8F8-C5859D7BE4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87189" y="2667000"/>
            <a:ext cx="759621" cy="648263"/>
          </a:xfrm>
          <a:prstGeom prst="rect">
            <a:avLst/>
          </a:prstGeom>
        </p:spPr>
      </p:pic>
      <p:sp>
        <p:nvSpPr>
          <p:cNvPr id="27" name="Oval 10">
            <a:extLst>
              <a:ext uri="{FF2B5EF4-FFF2-40B4-BE49-F238E27FC236}">
                <a16:creationId xmlns:a16="http://schemas.microsoft.com/office/drawing/2014/main" id="{AD5C3668-16BB-4736-BBDF-4868B9562945}"/>
              </a:ext>
            </a:extLst>
          </p:cNvPr>
          <p:cNvSpPr/>
          <p:nvPr/>
        </p:nvSpPr>
        <p:spPr>
          <a:xfrm>
            <a:off x="5435599" y="2438400"/>
            <a:ext cx="1219200" cy="12192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133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TextBox 15">
            <a:extLst>
              <a:ext uri="{FF2B5EF4-FFF2-40B4-BE49-F238E27FC236}">
                <a16:creationId xmlns:a16="http://schemas.microsoft.com/office/drawing/2014/main" id="{1786AA75-DDD9-4585-98F4-AC71DF9F617C}"/>
              </a:ext>
            </a:extLst>
          </p:cNvPr>
          <p:cNvSpPr txBox="1"/>
          <p:nvPr/>
        </p:nvSpPr>
        <p:spPr>
          <a:xfrm>
            <a:off x="4241799" y="3836312"/>
            <a:ext cx="3606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Import i podpisanie skanów podpisem kwalifikowanym</a:t>
            </a:r>
          </a:p>
        </p:txBody>
      </p:sp>
      <p:pic>
        <p:nvPicPr>
          <p:cNvPr id="29" name="Grafika 28">
            <a:extLst>
              <a:ext uri="{FF2B5EF4-FFF2-40B4-BE49-F238E27FC236}">
                <a16:creationId xmlns:a16="http://schemas.microsoft.com/office/drawing/2014/main" id="{7B113926-2F19-447F-9370-8F627CB544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98454" y="2617982"/>
            <a:ext cx="762002" cy="860036"/>
          </a:xfrm>
          <a:prstGeom prst="rect">
            <a:avLst/>
          </a:prstGeom>
        </p:spPr>
      </p:pic>
      <p:sp>
        <p:nvSpPr>
          <p:cNvPr id="30" name="Oval 9">
            <a:extLst>
              <a:ext uri="{FF2B5EF4-FFF2-40B4-BE49-F238E27FC236}">
                <a16:creationId xmlns:a16="http://schemas.microsoft.com/office/drawing/2014/main" id="{92738778-46F7-4EF2-A65E-4DB28EF73162}"/>
              </a:ext>
            </a:extLst>
          </p:cNvPr>
          <p:cNvSpPr/>
          <p:nvPr/>
        </p:nvSpPr>
        <p:spPr>
          <a:xfrm>
            <a:off x="8879115" y="2438400"/>
            <a:ext cx="1219200" cy="12192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667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" name="TextBox 16">
            <a:extLst>
              <a:ext uri="{FF2B5EF4-FFF2-40B4-BE49-F238E27FC236}">
                <a16:creationId xmlns:a16="http://schemas.microsoft.com/office/drawing/2014/main" id="{6065A272-5EE9-48D2-BBB5-942E1AA8D717}"/>
              </a:ext>
            </a:extLst>
          </p:cNvPr>
          <p:cNvSpPr txBox="1"/>
          <p:nvPr/>
        </p:nvSpPr>
        <p:spPr>
          <a:xfrm>
            <a:off x="8080831" y="3836312"/>
            <a:ext cx="2815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Umieszczenie </a:t>
            </a:r>
          </a:p>
          <a:p>
            <a:pPr algn="ctr"/>
            <a:r>
              <a:rPr lang="pl-PL" sz="2400" dirty="0"/>
              <a:t>w odpowiedniej części akt</a:t>
            </a:r>
          </a:p>
        </p:txBody>
      </p:sp>
      <p:pic>
        <p:nvPicPr>
          <p:cNvPr id="32" name="Grafika 31">
            <a:extLst>
              <a:ext uri="{FF2B5EF4-FFF2-40B4-BE49-F238E27FC236}">
                <a16:creationId xmlns:a16="http://schemas.microsoft.com/office/drawing/2014/main" id="{733A1C94-DA52-4351-A6D6-1298020BBA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70548" y="2667000"/>
            <a:ext cx="708904" cy="67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51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84200" y="380941"/>
            <a:ext cx="5267960" cy="923330"/>
          </a:xfrm>
        </p:spPr>
        <p:txBody>
          <a:bodyPr/>
          <a:lstStyle/>
          <a:p>
            <a:r>
              <a:rPr lang="pl-PL" dirty="0"/>
              <a:t>O czym będziemy mówić?</a:t>
            </a:r>
            <a:endParaRPr lang="uk-UA" dirty="0"/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0E815449-DB74-4912-B3C2-619AFCF22C49}"/>
              </a:ext>
            </a:extLst>
          </p:cNvPr>
          <p:cNvSpPr/>
          <p:nvPr/>
        </p:nvSpPr>
        <p:spPr>
          <a:xfrm>
            <a:off x="911860" y="1981200"/>
            <a:ext cx="2171700" cy="2171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Owal 15">
            <a:extLst>
              <a:ext uri="{FF2B5EF4-FFF2-40B4-BE49-F238E27FC236}">
                <a16:creationId xmlns:a16="http://schemas.microsoft.com/office/drawing/2014/main" id="{375B0BCD-CD42-4E24-8FBC-C97B1D2615C2}"/>
              </a:ext>
            </a:extLst>
          </p:cNvPr>
          <p:cNvSpPr/>
          <p:nvPr/>
        </p:nvSpPr>
        <p:spPr>
          <a:xfrm>
            <a:off x="9270615" y="1981200"/>
            <a:ext cx="2171700" cy="2171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Owal 16">
            <a:extLst>
              <a:ext uri="{FF2B5EF4-FFF2-40B4-BE49-F238E27FC236}">
                <a16:creationId xmlns:a16="http://schemas.microsoft.com/office/drawing/2014/main" id="{64F35254-F959-404D-B921-6AE95E2EED29}"/>
              </a:ext>
            </a:extLst>
          </p:cNvPr>
          <p:cNvSpPr/>
          <p:nvPr/>
        </p:nvSpPr>
        <p:spPr>
          <a:xfrm>
            <a:off x="6490585" y="1981200"/>
            <a:ext cx="2171700" cy="2171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8" name="TextBox 25">
            <a:extLst>
              <a:ext uri="{FF2B5EF4-FFF2-40B4-BE49-F238E27FC236}">
                <a16:creationId xmlns:a16="http://schemas.microsoft.com/office/drawing/2014/main" id="{928F6DB8-F2FB-4334-A198-7945FD41A7CB}"/>
              </a:ext>
            </a:extLst>
          </p:cNvPr>
          <p:cNvSpPr txBox="1"/>
          <p:nvPr/>
        </p:nvSpPr>
        <p:spPr>
          <a:xfrm>
            <a:off x="911860" y="4566359"/>
            <a:ext cx="2171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</a:rPr>
              <a:t>Problemy </a:t>
            </a:r>
            <a:br>
              <a:rPr lang="pl-PL" sz="2000" b="1" dirty="0">
                <a:solidFill>
                  <a:schemeClr val="tx2"/>
                </a:solidFill>
              </a:rPr>
            </a:br>
            <a:r>
              <a:rPr lang="pl-PL" sz="2000" b="1" dirty="0">
                <a:solidFill>
                  <a:schemeClr val="tx2"/>
                </a:solidFill>
              </a:rPr>
              <a:t>z dokumentacją papierową </a:t>
            </a:r>
            <a:br>
              <a:rPr lang="pl-PL" sz="2000" b="1" dirty="0">
                <a:solidFill>
                  <a:schemeClr val="tx2"/>
                </a:solidFill>
              </a:rPr>
            </a:br>
            <a:r>
              <a:rPr lang="pl-PL" sz="2000" b="1" dirty="0">
                <a:solidFill>
                  <a:schemeClr val="tx2"/>
                </a:solidFill>
              </a:rPr>
              <a:t>na przykładzie</a:t>
            </a:r>
          </a:p>
        </p:txBody>
      </p:sp>
      <p:sp>
        <p:nvSpPr>
          <p:cNvPr id="30" name="TextBox 25">
            <a:extLst>
              <a:ext uri="{FF2B5EF4-FFF2-40B4-BE49-F238E27FC236}">
                <a16:creationId xmlns:a16="http://schemas.microsoft.com/office/drawing/2014/main" id="{B261C118-729D-49D6-9E95-3A6CB816EFAE}"/>
              </a:ext>
            </a:extLst>
          </p:cNvPr>
          <p:cNvSpPr txBox="1"/>
          <p:nvPr/>
        </p:nvSpPr>
        <p:spPr>
          <a:xfrm>
            <a:off x="9432790" y="4566359"/>
            <a:ext cx="1847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</a:rPr>
              <a:t>Korzyści </a:t>
            </a:r>
          </a:p>
          <a:p>
            <a:pPr algn="ctr"/>
            <a:r>
              <a:rPr lang="pl-PL" sz="2000" b="1" dirty="0">
                <a:solidFill>
                  <a:schemeClr val="tx2"/>
                </a:solidFill>
              </a:rPr>
              <a:t>z e-Teczek</a:t>
            </a:r>
          </a:p>
        </p:txBody>
      </p:sp>
      <p:sp>
        <p:nvSpPr>
          <p:cNvPr id="31" name="TextBox 25">
            <a:extLst>
              <a:ext uri="{FF2B5EF4-FFF2-40B4-BE49-F238E27FC236}">
                <a16:creationId xmlns:a16="http://schemas.microsoft.com/office/drawing/2014/main" id="{61C132AC-02FB-4B2F-AC12-76522DE4A7E0}"/>
              </a:ext>
            </a:extLst>
          </p:cNvPr>
          <p:cNvSpPr txBox="1"/>
          <p:nvPr/>
        </p:nvSpPr>
        <p:spPr>
          <a:xfrm>
            <a:off x="6509635" y="4566359"/>
            <a:ext cx="2164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</a:rPr>
              <a:t>Rozwiązanie </a:t>
            </a:r>
          </a:p>
          <a:p>
            <a:pPr algn="ctr"/>
            <a:r>
              <a:rPr lang="pl-PL" sz="2000" b="1" dirty="0">
                <a:solidFill>
                  <a:schemeClr val="tx2"/>
                </a:solidFill>
              </a:rPr>
              <a:t>– jak sobie </a:t>
            </a:r>
          </a:p>
          <a:p>
            <a:pPr algn="ctr"/>
            <a:r>
              <a:rPr lang="pl-PL" sz="2000" b="1" dirty="0">
                <a:solidFill>
                  <a:schemeClr val="tx2"/>
                </a:solidFill>
              </a:rPr>
              <a:t>poradzić </a:t>
            </a:r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AC2D5BA5-5334-488B-94A1-C1A6A0A61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4000" y="2364048"/>
            <a:ext cx="1048404" cy="1308916"/>
          </a:xfrm>
          <a:prstGeom prst="rect">
            <a:avLst/>
          </a:prstGeom>
        </p:spPr>
      </p:pic>
      <p:sp>
        <p:nvSpPr>
          <p:cNvPr id="15" name="Owal 14">
            <a:extLst>
              <a:ext uri="{FF2B5EF4-FFF2-40B4-BE49-F238E27FC236}">
                <a16:creationId xmlns:a16="http://schemas.microsoft.com/office/drawing/2014/main" id="{C9B0F63C-CE15-4931-BF47-B23DCEF1F2B4}"/>
              </a:ext>
            </a:extLst>
          </p:cNvPr>
          <p:cNvSpPr/>
          <p:nvPr/>
        </p:nvSpPr>
        <p:spPr>
          <a:xfrm>
            <a:off x="3680460" y="1981200"/>
            <a:ext cx="2171700" cy="2171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9" name="TextBox 25">
            <a:extLst>
              <a:ext uri="{FF2B5EF4-FFF2-40B4-BE49-F238E27FC236}">
                <a16:creationId xmlns:a16="http://schemas.microsoft.com/office/drawing/2014/main" id="{356A6B33-A43F-4A35-8552-518C62AAAFBB}"/>
              </a:ext>
            </a:extLst>
          </p:cNvPr>
          <p:cNvSpPr txBox="1"/>
          <p:nvPr/>
        </p:nvSpPr>
        <p:spPr>
          <a:xfrm>
            <a:off x="3623695" y="4566359"/>
            <a:ext cx="2285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</a:rPr>
              <a:t>Obecny stan </a:t>
            </a:r>
            <a:br>
              <a:rPr lang="pl-PL" sz="2000" b="1" dirty="0">
                <a:solidFill>
                  <a:schemeClr val="tx2"/>
                </a:solidFill>
              </a:rPr>
            </a:br>
            <a:r>
              <a:rPr lang="pl-PL" sz="2000" b="1" dirty="0">
                <a:solidFill>
                  <a:schemeClr val="tx2"/>
                </a:solidFill>
              </a:rPr>
              <a:t>prawny i nowe możliwości</a:t>
            </a:r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57786E1D-C240-411E-AB55-09B10B0219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72193" y="2518158"/>
            <a:ext cx="788233" cy="1000695"/>
          </a:xfrm>
          <a:prstGeom prst="rect">
            <a:avLst/>
          </a:prstGeom>
        </p:spPr>
      </p:pic>
      <p:pic>
        <p:nvPicPr>
          <p:cNvPr id="2" name="Grafika 1">
            <a:extLst>
              <a:ext uri="{FF2B5EF4-FFF2-40B4-BE49-F238E27FC236}">
                <a16:creationId xmlns:a16="http://schemas.microsoft.com/office/drawing/2014/main" id="{BC529076-DA7C-411E-9EE0-0B2FF5E6BA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67515" y="2547035"/>
            <a:ext cx="1018540" cy="971818"/>
          </a:xfrm>
          <a:prstGeom prst="rect">
            <a:avLst/>
          </a:prstGeom>
        </p:spPr>
      </p:pic>
      <p:pic>
        <p:nvPicPr>
          <p:cNvPr id="3" name="Grafika 2">
            <a:extLst>
              <a:ext uri="{FF2B5EF4-FFF2-40B4-BE49-F238E27FC236}">
                <a16:creationId xmlns:a16="http://schemas.microsoft.com/office/drawing/2014/main" id="{DBAF6183-9027-4433-8AD7-3E9FEA43A4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62744" y="2426055"/>
            <a:ext cx="1457861" cy="1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9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28" grpId="0"/>
      <p:bldP spid="30" grpId="0"/>
      <p:bldP spid="31" grpId="0"/>
      <p:bldP spid="15" grpId="0" animBg="1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84200" y="-1350749"/>
            <a:ext cx="5130800" cy="923330"/>
          </a:xfrm>
        </p:spPr>
        <p:txBody>
          <a:bodyPr/>
          <a:lstStyle/>
          <a:p>
            <a:r>
              <a:rPr lang="pl-PL" dirty="0"/>
              <a:t>O czym będziemy mówić?</a:t>
            </a:r>
            <a:endParaRPr lang="uk-UA" dirty="0"/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0E815449-DB74-4912-B3C2-619AFCF22C49}"/>
              </a:ext>
            </a:extLst>
          </p:cNvPr>
          <p:cNvSpPr/>
          <p:nvPr/>
        </p:nvSpPr>
        <p:spPr>
          <a:xfrm>
            <a:off x="-8930640" y="1981200"/>
            <a:ext cx="2171700" cy="2171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Owal 15">
            <a:extLst>
              <a:ext uri="{FF2B5EF4-FFF2-40B4-BE49-F238E27FC236}">
                <a16:creationId xmlns:a16="http://schemas.microsoft.com/office/drawing/2014/main" id="{375B0BCD-CD42-4E24-8FBC-C97B1D2615C2}"/>
              </a:ext>
            </a:extLst>
          </p:cNvPr>
          <p:cNvSpPr/>
          <p:nvPr/>
        </p:nvSpPr>
        <p:spPr>
          <a:xfrm>
            <a:off x="13972540" y="1981200"/>
            <a:ext cx="2171700" cy="2171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Owal 16">
            <a:extLst>
              <a:ext uri="{FF2B5EF4-FFF2-40B4-BE49-F238E27FC236}">
                <a16:creationId xmlns:a16="http://schemas.microsoft.com/office/drawing/2014/main" id="{64F35254-F959-404D-B921-6AE95E2EED29}"/>
              </a:ext>
            </a:extLst>
          </p:cNvPr>
          <p:cNvSpPr/>
          <p:nvPr/>
        </p:nvSpPr>
        <p:spPr>
          <a:xfrm>
            <a:off x="1905000" y="-1028700"/>
            <a:ext cx="8343900" cy="83439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8" name="TextBox 25">
            <a:extLst>
              <a:ext uri="{FF2B5EF4-FFF2-40B4-BE49-F238E27FC236}">
                <a16:creationId xmlns:a16="http://schemas.microsoft.com/office/drawing/2014/main" id="{928F6DB8-F2FB-4334-A198-7945FD41A7CB}"/>
              </a:ext>
            </a:extLst>
          </p:cNvPr>
          <p:cNvSpPr txBox="1"/>
          <p:nvPr/>
        </p:nvSpPr>
        <p:spPr>
          <a:xfrm>
            <a:off x="-9369177" y="4566359"/>
            <a:ext cx="3048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</a:rPr>
              <a:t>Problemy </a:t>
            </a:r>
            <a:br>
              <a:rPr lang="pl-PL" sz="2000" b="1" dirty="0">
                <a:solidFill>
                  <a:schemeClr val="tx2"/>
                </a:solidFill>
              </a:rPr>
            </a:br>
            <a:r>
              <a:rPr lang="pl-PL" sz="2000" b="1" dirty="0">
                <a:solidFill>
                  <a:schemeClr val="tx2"/>
                </a:solidFill>
              </a:rPr>
              <a:t>z dokumentacją papierową na przykładzie</a:t>
            </a:r>
          </a:p>
        </p:txBody>
      </p:sp>
      <p:sp>
        <p:nvSpPr>
          <p:cNvPr id="30" name="TextBox 25">
            <a:extLst>
              <a:ext uri="{FF2B5EF4-FFF2-40B4-BE49-F238E27FC236}">
                <a16:creationId xmlns:a16="http://schemas.microsoft.com/office/drawing/2014/main" id="{B261C118-729D-49D6-9E95-3A6CB816EFAE}"/>
              </a:ext>
            </a:extLst>
          </p:cNvPr>
          <p:cNvSpPr txBox="1"/>
          <p:nvPr/>
        </p:nvSpPr>
        <p:spPr>
          <a:xfrm>
            <a:off x="13534003" y="4566359"/>
            <a:ext cx="3048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</a:rPr>
              <a:t>Korzyści </a:t>
            </a:r>
          </a:p>
          <a:p>
            <a:pPr algn="ctr"/>
            <a:r>
              <a:rPr lang="pl-PL" sz="2000" b="1" dirty="0">
                <a:solidFill>
                  <a:schemeClr val="tx2"/>
                </a:solidFill>
              </a:rPr>
              <a:t>z e-Teczek</a:t>
            </a:r>
          </a:p>
        </p:txBody>
      </p:sp>
      <p:sp>
        <p:nvSpPr>
          <p:cNvPr id="31" name="TextBox 25">
            <a:extLst>
              <a:ext uri="{FF2B5EF4-FFF2-40B4-BE49-F238E27FC236}">
                <a16:creationId xmlns:a16="http://schemas.microsoft.com/office/drawing/2014/main" id="{61C132AC-02FB-4B2F-AC12-76522DE4A7E0}"/>
              </a:ext>
            </a:extLst>
          </p:cNvPr>
          <p:cNvSpPr txBox="1"/>
          <p:nvPr/>
        </p:nvSpPr>
        <p:spPr>
          <a:xfrm>
            <a:off x="4510653" y="4566359"/>
            <a:ext cx="30487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000" b="1" dirty="0">
                <a:solidFill>
                  <a:schemeClr val="bg1"/>
                </a:solidFill>
              </a:rPr>
              <a:t>Rozwiązanie </a:t>
            </a:r>
          </a:p>
          <a:p>
            <a:pPr algn="ctr"/>
            <a:r>
              <a:rPr lang="pl-PL" sz="3000" b="1" dirty="0">
                <a:solidFill>
                  <a:schemeClr val="bg1"/>
                </a:solidFill>
              </a:rPr>
              <a:t>– jak sobie </a:t>
            </a:r>
          </a:p>
          <a:p>
            <a:pPr algn="ctr"/>
            <a:r>
              <a:rPr lang="pl-PL" sz="3000" b="1" dirty="0">
                <a:solidFill>
                  <a:schemeClr val="bg1"/>
                </a:solidFill>
              </a:rPr>
              <a:t>poradzić </a:t>
            </a:r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AC2D5BA5-5334-488B-94A1-C1A6A0A61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318500" y="2364048"/>
            <a:ext cx="1048404" cy="1308916"/>
          </a:xfrm>
          <a:prstGeom prst="rect">
            <a:avLst/>
          </a:prstGeom>
        </p:spPr>
      </p:pic>
      <p:sp>
        <p:nvSpPr>
          <p:cNvPr id="15" name="Owal 14">
            <a:extLst>
              <a:ext uri="{FF2B5EF4-FFF2-40B4-BE49-F238E27FC236}">
                <a16:creationId xmlns:a16="http://schemas.microsoft.com/office/drawing/2014/main" id="{C9B0F63C-CE15-4931-BF47-B23DCEF1F2B4}"/>
              </a:ext>
            </a:extLst>
          </p:cNvPr>
          <p:cNvSpPr/>
          <p:nvPr/>
        </p:nvSpPr>
        <p:spPr>
          <a:xfrm>
            <a:off x="-6162040" y="1981200"/>
            <a:ext cx="2171700" cy="2171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9" name="TextBox 25">
            <a:extLst>
              <a:ext uri="{FF2B5EF4-FFF2-40B4-BE49-F238E27FC236}">
                <a16:creationId xmlns:a16="http://schemas.microsoft.com/office/drawing/2014/main" id="{356A6B33-A43F-4A35-8552-518C62AAAFBB}"/>
              </a:ext>
            </a:extLst>
          </p:cNvPr>
          <p:cNvSpPr txBox="1"/>
          <p:nvPr/>
        </p:nvSpPr>
        <p:spPr>
          <a:xfrm>
            <a:off x="-6600577" y="4566359"/>
            <a:ext cx="3048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</a:rPr>
              <a:t>Obecny stan </a:t>
            </a:r>
            <a:br>
              <a:rPr lang="pl-PL" sz="2000" b="1" dirty="0">
                <a:solidFill>
                  <a:schemeClr val="tx2"/>
                </a:solidFill>
              </a:rPr>
            </a:br>
            <a:r>
              <a:rPr lang="pl-PL" sz="2000" b="1" dirty="0">
                <a:solidFill>
                  <a:schemeClr val="tx2"/>
                </a:solidFill>
              </a:rPr>
              <a:t>prawny i nowe możliwości</a:t>
            </a:r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57786E1D-C240-411E-AB55-09B10B0219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5470307" y="2518158"/>
            <a:ext cx="788233" cy="1000695"/>
          </a:xfrm>
          <a:prstGeom prst="rect">
            <a:avLst/>
          </a:prstGeom>
        </p:spPr>
      </p:pic>
      <p:pic>
        <p:nvPicPr>
          <p:cNvPr id="2" name="Grafika 1">
            <a:extLst>
              <a:ext uri="{FF2B5EF4-FFF2-40B4-BE49-F238E27FC236}">
                <a16:creationId xmlns:a16="http://schemas.microsoft.com/office/drawing/2014/main" id="{BC529076-DA7C-411E-9EE0-0B2FF5E6BA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569440" y="2547035"/>
            <a:ext cx="1018540" cy="971818"/>
          </a:xfrm>
          <a:prstGeom prst="rect">
            <a:avLst/>
          </a:prstGeom>
        </p:spPr>
      </p:pic>
      <p:pic>
        <p:nvPicPr>
          <p:cNvPr id="3" name="Grafika 2">
            <a:extLst>
              <a:ext uri="{FF2B5EF4-FFF2-40B4-BE49-F238E27FC236}">
                <a16:creationId xmlns:a16="http://schemas.microsoft.com/office/drawing/2014/main" id="{DBAF6183-9027-4433-8AD7-3E9FEA43A4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15007" y="990600"/>
            <a:ext cx="3223996" cy="262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6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6">
            <a:extLst>
              <a:ext uri="{FF2B5EF4-FFF2-40B4-BE49-F238E27FC236}">
                <a16:creationId xmlns:a16="http://schemas.microsoft.com/office/drawing/2014/main" id="{DB3F538D-A77F-43C7-B6BA-6AE890FB691F}"/>
              </a:ext>
            </a:extLst>
          </p:cNvPr>
          <p:cNvSpPr txBox="1">
            <a:spLocks/>
          </p:cNvSpPr>
          <p:nvPr/>
        </p:nvSpPr>
        <p:spPr>
          <a:xfrm>
            <a:off x="584200" y="380941"/>
            <a:ext cx="5267960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3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pl-PL" dirty="0"/>
              <a:t>O czym będziemy mówić?</a:t>
            </a:r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0E815449-DB74-4912-B3C2-619AFCF22C49}"/>
              </a:ext>
            </a:extLst>
          </p:cNvPr>
          <p:cNvSpPr/>
          <p:nvPr/>
        </p:nvSpPr>
        <p:spPr>
          <a:xfrm>
            <a:off x="911860" y="1981200"/>
            <a:ext cx="2171700" cy="2171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Owal 15">
            <a:extLst>
              <a:ext uri="{FF2B5EF4-FFF2-40B4-BE49-F238E27FC236}">
                <a16:creationId xmlns:a16="http://schemas.microsoft.com/office/drawing/2014/main" id="{375B0BCD-CD42-4E24-8FBC-C97B1D2615C2}"/>
              </a:ext>
            </a:extLst>
          </p:cNvPr>
          <p:cNvSpPr/>
          <p:nvPr/>
        </p:nvSpPr>
        <p:spPr>
          <a:xfrm>
            <a:off x="9182100" y="1981200"/>
            <a:ext cx="2171700" cy="2171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Owal 16">
            <a:extLst>
              <a:ext uri="{FF2B5EF4-FFF2-40B4-BE49-F238E27FC236}">
                <a16:creationId xmlns:a16="http://schemas.microsoft.com/office/drawing/2014/main" id="{64F35254-F959-404D-B921-6AE95E2EED29}"/>
              </a:ext>
            </a:extLst>
          </p:cNvPr>
          <p:cNvSpPr/>
          <p:nvPr/>
        </p:nvSpPr>
        <p:spPr>
          <a:xfrm>
            <a:off x="6414770" y="1981200"/>
            <a:ext cx="2171700" cy="2171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8" name="TextBox 25">
            <a:extLst>
              <a:ext uri="{FF2B5EF4-FFF2-40B4-BE49-F238E27FC236}">
                <a16:creationId xmlns:a16="http://schemas.microsoft.com/office/drawing/2014/main" id="{928F6DB8-F2FB-4334-A198-7945FD41A7CB}"/>
              </a:ext>
            </a:extLst>
          </p:cNvPr>
          <p:cNvSpPr txBox="1"/>
          <p:nvPr/>
        </p:nvSpPr>
        <p:spPr>
          <a:xfrm>
            <a:off x="911860" y="4566359"/>
            <a:ext cx="2171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</a:rPr>
              <a:t>Problemy </a:t>
            </a:r>
            <a:br>
              <a:rPr lang="pl-PL" sz="2000" b="1" dirty="0">
                <a:solidFill>
                  <a:schemeClr val="tx2"/>
                </a:solidFill>
              </a:rPr>
            </a:br>
            <a:r>
              <a:rPr lang="pl-PL" sz="2000" b="1" dirty="0">
                <a:solidFill>
                  <a:schemeClr val="tx2"/>
                </a:solidFill>
              </a:rPr>
              <a:t>z dokumentacją papierową </a:t>
            </a:r>
            <a:br>
              <a:rPr lang="pl-PL" sz="2000" b="1" dirty="0">
                <a:solidFill>
                  <a:schemeClr val="tx2"/>
                </a:solidFill>
              </a:rPr>
            </a:br>
            <a:r>
              <a:rPr lang="pl-PL" sz="2000" b="1" dirty="0">
                <a:solidFill>
                  <a:schemeClr val="tx2"/>
                </a:solidFill>
              </a:rPr>
              <a:t>na przykładzie</a:t>
            </a:r>
          </a:p>
        </p:txBody>
      </p:sp>
      <p:sp>
        <p:nvSpPr>
          <p:cNvPr id="30" name="TextBox 25">
            <a:extLst>
              <a:ext uri="{FF2B5EF4-FFF2-40B4-BE49-F238E27FC236}">
                <a16:creationId xmlns:a16="http://schemas.microsoft.com/office/drawing/2014/main" id="{B261C118-729D-49D6-9E95-3A6CB816EFAE}"/>
              </a:ext>
            </a:extLst>
          </p:cNvPr>
          <p:cNvSpPr txBox="1"/>
          <p:nvPr/>
        </p:nvSpPr>
        <p:spPr>
          <a:xfrm>
            <a:off x="9179560" y="4566359"/>
            <a:ext cx="2176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</a:rPr>
              <a:t>Korzyści </a:t>
            </a:r>
          </a:p>
          <a:p>
            <a:pPr algn="ctr"/>
            <a:r>
              <a:rPr lang="pl-PL" sz="2000" b="1" dirty="0">
                <a:solidFill>
                  <a:schemeClr val="tx2"/>
                </a:solidFill>
              </a:rPr>
              <a:t>z e-Teczek</a:t>
            </a:r>
          </a:p>
        </p:txBody>
      </p:sp>
      <p:sp>
        <p:nvSpPr>
          <p:cNvPr id="31" name="TextBox 25">
            <a:extLst>
              <a:ext uri="{FF2B5EF4-FFF2-40B4-BE49-F238E27FC236}">
                <a16:creationId xmlns:a16="http://schemas.microsoft.com/office/drawing/2014/main" id="{61C132AC-02FB-4B2F-AC12-76522DE4A7E0}"/>
              </a:ext>
            </a:extLst>
          </p:cNvPr>
          <p:cNvSpPr txBox="1"/>
          <p:nvPr/>
        </p:nvSpPr>
        <p:spPr>
          <a:xfrm>
            <a:off x="6414770" y="4566359"/>
            <a:ext cx="2202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</a:rPr>
              <a:t>Rozwiązanie </a:t>
            </a:r>
          </a:p>
          <a:p>
            <a:pPr algn="ctr"/>
            <a:r>
              <a:rPr lang="pl-PL" sz="2000" b="1" dirty="0">
                <a:solidFill>
                  <a:schemeClr val="tx2"/>
                </a:solidFill>
              </a:rPr>
              <a:t>– jak sobie </a:t>
            </a:r>
          </a:p>
          <a:p>
            <a:pPr algn="ctr"/>
            <a:r>
              <a:rPr lang="pl-PL" sz="2000" b="1" dirty="0">
                <a:solidFill>
                  <a:schemeClr val="tx2"/>
                </a:solidFill>
              </a:rPr>
              <a:t>poradzić </a:t>
            </a:r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AC2D5BA5-5334-488B-94A1-C1A6A0A61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4000" y="2364048"/>
            <a:ext cx="1048404" cy="1308916"/>
          </a:xfrm>
          <a:prstGeom prst="rect">
            <a:avLst/>
          </a:prstGeom>
        </p:spPr>
      </p:pic>
      <p:sp>
        <p:nvSpPr>
          <p:cNvPr id="15" name="Owal 14">
            <a:extLst>
              <a:ext uri="{FF2B5EF4-FFF2-40B4-BE49-F238E27FC236}">
                <a16:creationId xmlns:a16="http://schemas.microsoft.com/office/drawing/2014/main" id="{C9B0F63C-CE15-4931-BF47-B23DCEF1F2B4}"/>
              </a:ext>
            </a:extLst>
          </p:cNvPr>
          <p:cNvSpPr/>
          <p:nvPr/>
        </p:nvSpPr>
        <p:spPr>
          <a:xfrm>
            <a:off x="3680460" y="1981200"/>
            <a:ext cx="2171700" cy="2171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9" name="TextBox 25">
            <a:extLst>
              <a:ext uri="{FF2B5EF4-FFF2-40B4-BE49-F238E27FC236}">
                <a16:creationId xmlns:a16="http://schemas.microsoft.com/office/drawing/2014/main" id="{356A6B33-A43F-4A35-8552-518C62AAAFBB}"/>
              </a:ext>
            </a:extLst>
          </p:cNvPr>
          <p:cNvSpPr txBox="1"/>
          <p:nvPr/>
        </p:nvSpPr>
        <p:spPr>
          <a:xfrm>
            <a:off x="3680460" y="4566359"/>
            <a:ext cx="2171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</a:rPr>
              <a:t>Obecny stan </a:t>
            </a:r>
            <a:br>
              <a:rPr lang="pl-PL" sz="2000" b="1" dirty="0">
                <a:solidFill>
                  <a:schemeClr val="tx2"/>
                </a:solidFill>
              </a:rPr>
            </a:br>
            <a:r>
              <a:rPr lang="pl-PL" sz="2000" b="1" dirty="0">
                <a:solidFill>
                  <a:schemeClr val="tx2"/>
                </a:solidFill>
              </a:rPr>
              <a:t>prawny i nowe możliwości</a:t>
            </a:r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57786E1D-C240-411E-AB55-09B10B0219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72193" y="2518158"/>
            <a:ext cx="788233" cy="1000695"/>
          </a:xfrm>
          <a:prstGeom prst="rect">
            <a:avLst/>
          </a:prstGeom>
        </p:spPr>
      </p:pic>
      <p:pic>
        <p:nvPicPr>
          <p:cNvPr id="2" name="Grafika 1">
            <a:extLst>
              <a:ext uri="{FF2B5EF4-FFF2-40B4-BE49-F238E27FC236}">
                <a16:creationId xmlns:a16="http://schemas.microsoft.com/office/drawing/2014/main" id="{BC529076-DA7C-411E-9EE0-0B2FF5E6BA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79000" y="2547035"/>
            <a:ext cx="1018540" cy="971818"/>
          </a:xfrm>
          <a:prstGeom prst="rect">
            <a:avLst/>
          </a:prstGeom>
        </p:spPr>
      </p:pic>
      <p:pic>
        <p:nvPicPr>
          <p:cNvPr id="3" name="Grafika 2">
            <a:extLst>
              <a:ext uri="{FF2B5EF4-FFF2-40B4-BE49-F238E27FC236}">
                <a16:creationId xmlns:a16="http://schemas.microsoft.com/office/drawing/2014/main" id="{DBAF6183-9027-4433-8AD7-3E9FEA43A4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86929" y="2426055"/>
            <a:ext cx="1457861" cy="1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534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wal 13">
            <a:extLst>
              <a:ext uri="{FF2B5EF4-FFF2-40B4-BE49-F238E27FC236}">
                <a16:creationId xmlns:a16="http://schemas.microsoft.com/office/drawing/2014/main" id="{0E815449-DB74-4912-B3C2-619AFCF22C49}"/>
              </a:ext>
            </a:extLst>
          </p:cNvPr>
          <p:cNvSpPr/>
          <p:nvPr/>
        </p:nvSpPr>
        <p:spPr>
          <a:xfrm>
            <a:off x="-6883400" y="1981200"/>
            <a:ext cx="2171700" cy="2171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Owal 15">
            <a:extLst>
              <a:ext uri="{FF2B5EF4-FFF2-40B4-BE49-F238E27FC236}">
                <a16:creationId xmlns:a16="http://schemas.microsoft.com/office/drawing/2014/main" id="{375B0BCD-CD42-4E24-8FBC-C97B1D2615C2}"/>
              </a:ext>
            </a:extLst>
          </p:cNvPr>
          <p:cNvSpPr/>
          <p:nvPr/>
        </p:nvSpPr>
        <p:spPr>
          <a:xfrm>
            <a:off x="1908073" y="-1046213"/>
            <a:ext cx="8226528" cy="8226526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Owal 16">
            <a:extLst>
              <a:ext uri="{FF2B5EF4-FFF2-40B4-BE49-F238E27FC236}">
                <a16:creationId xmlns:a16="http://schemas.microsoft.com/office/drawing/2014/main" id="{64F35254-F959-404D-B921-6AE95E2EED29}"/>
              </a:ext>
            </a:extLst>
          </p:cNvPr>
          <p:cNvSpPr/>
          <p:nvPr/>
        </p:nvSpPr>
        <p:spPr>
          <a:xfrm>
            <a:off x="-2249637" y="1981200"/>
            <a:ext cx="2171700" cy="2171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8" name="TextBox 25">
            <a:extLst>
              <a:ext uri="{FF2B5EF4-FFF2-40B4-BE49-F238E27FC236}">
                <a16:creationId xmlns:a16="http://schemas.microsoft.com/office/drawing/2014/main" id="{928F6DB8-F2FB-4334-A198-7945FD41A7CB}"/>
              </a:ext>
            </a:extLst>
          </p:cNvPr>
          <p:cNvSpPr txBox="1"/>
          <p:nvPr/>
        </p:nvSpPr>
        <p:spPr>
          <a:xfrm>
            <a:off x="-6883400" y="4566359"/>
            <a:ext cx="2171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</a:rPr>
              <a:t>Problemy </a:t>
            </a:r>
            <a:br>
              <a:rPr lang="pl-PL" sz="2000" b="1" dirty="0">
                <a:solidFill>
                  <a:schemeClr val="tx2"/>
                </a:solidFill>
              </a:rPr>
            </a:br>
            <a:r>
              <a:rPr lang="pl-PL" sz="2000" b="1" dirty="0">
                <a:solidFill>
                  <a:schemeClr val="tx2"/>
                </a:solidFill>
              </a:rPr>
              <a:t>z dokumentacją papierową </a:t>
            </a:r>
            <a:br>
              <a:rPr lang="pl-PL" sz="2000" b="1" dirty="0">
                <a:solidFill>
                  <a:schemeClr val="tx2"/>
                </a:solidFill>
              </a:rPr>
            </a:br>
            <a:r>
              <a:rPr lang="pl-PL" sz="2000" b="1" dirty="0">
                <a:solidFill>
                  <a:schemeClr val="tx2"/>
                </a:solidFill>
              </a:rPr>
              <a:t>na przykładzie</a:t>
            </a:r>
          </a:p>
        </p:txBody>
      </p:sp>
      <p:sp>
        <p:nvSpPr>
          <p:cNvPr id="30" name="TextBox 25">
            <a:extLst>
              <a:ext uri="{FF2B5EF4-FFF2-40B4-BE49-F238E27FC236}">
                <a16:creationId xmlns:a16="http://schemas.microsoft.com/office/drawing/2014/main" id="{B261C118-729D-49D6-9E95-3A6CB816EFAE}"/>
              </a:ext>
            </a:extLst>
          </p:cNvPr>
          <p:cNvSpPr txBox="1"/>
          <p:nvPr/>
        </p:nvSpPr>
        <p:spPr>
          <a:xfrm>
            <a:off x="4496950" y="4566359"/>
            <a:ext cx="3048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000" b="1" dirty="0">
                <a:solidFill>
                  <a:schemeClr val="bg1"/>
                </a:solidFill>
              </a:rPr>
              <a:t>Korzyści </a:t>
            </a:r>
          </a:p>
          <a:p>
            <a:pPr algn="ctr"/>
            <a:r>
              <a:rPr lang="pl-PL" sz="3000" b="1" dirty="0">
                <a:solidFill>
                  <a:schemeClr val="bg1"/>
                </a:solidFill>
              </a:rPr>
              <a:t>z e-Teczek</a:t>
            </a:r>
          </a:p>
        </p:txBody>
      </p:sp>
      <p:sp>
        <p:nvSpPr>
          <p:cNvPr id="31" name="TextBox 25">
            <a:extLst>
              <a:ext uri="{FF2B5EF4-FFF2-40B4-BE49-F238E27FC236}">
                <a16:creationId xmlns:a16="http://schemas.microsoft.com/office/drawing/2014/main" id="{61C132AC-02FB-4B2F-AC12-76522DE4A7E0}"/>
              </a:ext>
            </a:extLst>
          </p:cNvPr>
          <p:cNvSpPr txBox="1"/>
          <p:nvPr/>
        </p:nvSpPr>
        <p:spPr>
          <a:xfrm>
            <a:off x="-2249637" y="4566359"/>
            <a:ext cx="2202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</a:rPr>
              <a:t>Rozwiązanie </a:t>
            </a:r>
          </a:p>
          <a:p>
            <a:pPr algn="ctr"/>
            <a:r>
              <a:rPr lang="pl-PL" sz="2000" b="1" dirty="0">
                <a:solidFill>
                  <a:schemeClr val="tx2"/>
                </a:solidFill>
              </a:rPr>
              <a:t>– jak sobie </a:t>
            </a:r>
          </a:p>
          <a:p>
            <a:pPr algn="ctr"/>
            <a:r>
              <a:rPr lang="pl-PL" sz="2000" b="1" dirty="0">
                <a:solidFill>
                  <a:schemeClr val="tx2"/>
                </a:solidFill>
              </a:rPr>
              <a:t>poradzić </a:t>
            </a:r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AC2D5BA5-5334-488B-94A1-C1A6A0A61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271260" y="2364048"/>
            <a:ext cx="1048404" cy="1308916"/>
          </a:xfrm>
          <a:prstGeom prst="rect">
            <a:avLst/>
          </a:prstGeom>
        </p:spPr>
      </p:pic>
      <p:sp>
        <p:nvSpPr>
          <p:cNvPr id="15" name="Owal 14">
            <a:extLst>
              <a:ext uri="{FF2B5EF4-FFF2-40B4-BE49-F238E27FC236}">
                <a16:creationId xmlns:a16="http://schemas.microsoft.com/office/drawing/2014/main" id="{C9B0F63C-CE15-4931-BF47-B23DCEF1F2B4}"/>
              </a:ext>
            </a:extLst>
          </p:cNvPr>
          <p:cNvSpPr/>
          <p:nvPr/>
        </p:nvSpPr>
        <p:spPr>
          <a:xfrm>
            <a:off x="-4574138" y="1981200"/>
            <a:ext cx="2171700" cy="2171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9" name="TextBox 25">
            <a:extLst>
              <a:ext uri="{FF2B5EF4-FFF2-40B4-BE49-F238E27FC236}">
                <a16:creationId xmlns:a16="http://schemas.microsoft.com/office/drawing/2014/main" id="{356A6B33-A43F-4A35-8552-518C62AAAFBB}"/>
              </a:ext>
            </a:extLst>
          </p:cNvPr>
          <p:cNvSpPr txBox="1"/>
          <p:nvPr/>
        </p:nvSpPr>
        <p:spPr>
          <a:xfrm>
            <a:off x="-4574138" y="4566359"/>
            <a:ext cx="2171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</a:rPr>
              <a:t>Obecny stan </a:t>
            </a:r>
            <a:br>
              <a:rPr lang="pl-PL" sz="2000" b="1" dirty="0">
                <a:solidFill>
                  <a:schemeClr val="tx2"/>
                </a:solidFill>
              </a:rPr>
            </a:br>
            <a:r>
              <a:rPr lang="pl-PL" sz="2000" b="1" dirty="0">
                <a:solidFill>
                  <a:schemeClr val="tx2"/>
                </a:solidFill>
              </a:rPr>
              <a:t>prawny i nowe możliwości</a:t>
            </a:r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57786E1D-C240-411E-AB55-09B10B0219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3882405" y="2518158"/>
            <a:ext cx="788233" cy="1000695"/>
          </a:xfrm>
          <a:prstGeom prst="rect">
            <a:avLst/>
          </a:prstGeom>
        </p:spPr>
      </p:pic>
      <p:pic>
        <p:nvPicPr>
          <p:cNvPr id="2" name="Grafika 1">
            <a:extLst>
              <a:ext uri="{FF2B5EF4-FFF2-40B4-BE49-F238E27FC236}">
                <a16:creationId xmlns:a16="http://schemas.microsoft.com/office/drawing/2014/main" id="{BC529076-DA7C-411E-9EE0-0B2FF5E6BA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73603" y="910318"/>
            <a:ext cx="2895466" cy="2762646"/>
          </a:xfrm>
          <a:prstGeom prst="rect">
            <a:avLst/>
          </a:prstGeom>
        </p:spPr>
      </p:pic>
      <p:pic>
        <p:nvPicPr>
          <p:cNvPr id="3" name="Grafika 2">
            <a:extLst>
              <a:ext uri="{FF2B5EF4-FFF2-40B4-BE49-F238E27FC236}">
                <a16:creationId xmlns:a16="http://schemas.microsoft.com/office/drawing/2014/main" id="{DBAF6183-9027-4433-8AD7-3E9FEA43A4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877478" y="2426055"/>
            <a:ext cx="1457861" cy="1184900"/>
          </a:xfrm>
          <a:prstGeom prst="rect">
            <a:avLst/>
          </a:prstGeom>
        </p:spPr>
      </p:pic>
      <p:sp>
        <p:nvSpPr>
          <p:cNvPr id="18" name="Title 6">
            <a:extLst>
              <a:ext uri="{FF2B5EF4-FFF2-40B4-BE49-F238E27FC236}">
                <a16:creationId xmlns:a16="http://schemas.microsoft.com/office/drawing/2014/main" id="{881E7F35-0955-4EE7-B9DD-082FE227CEBB}"/>
              </a:ext>
            </a:extLst>
          </p:cNvPr>
          <p:cNvSpPr txBox="1">
            <a:spLocks/>
          </p:cNvSpPr>
          <p:nvPr/>
        </p:nvSpPr>
        <p:spPr>
          <a:xfrm>
            <a:off x="584200" y="-1557791"/>
            <a:ext cx="5267960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3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pl-PL" dirty="0"/>
              <a:t>O czym będziemy mówić?</a:t>
            </a:r>
          </a:p>
        </p:txBody>
      </p:sp>
    </p:spTree>
    <p:extLst>
      <p:ext uri="{BB962C8B-B14F-4D97-AF65-F5344CB8AC3E}">
        <p14:creationId xmlns:p14="http://schemas.microsoft.com/office/powerpoint/2010/main" val="1364387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wal 32">
            <a:extLst>
              <a:ext uri="{FF2B5EF4-FFF2-40B4-BE49-F238E27FC236}">
                <a16:creationId xmlns:a16="http://schemas.microsoft.com/office/drawing/2014/main" id="{9F811514-ECB1-4772-B7D7-85C233050459}"/>
              </a:ext>
            </a:extLst>
          </p:cNvPr>
          <p:cNvSpPr/>
          <p:nvPr/>
        </p:nvSpPr>
        <p:spPr>
          <a:xfrm>
            <a:off x="4242087" y="1629146"/>
            <a:ext cx="3718658" cy="371865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380941"/>
            <a:ext cx="3632200" cy="923330"/>
          </a:xfrm>
        </p:spPr>
        <p:txBody>
          <a:bodyPr/>
          <a:lstStyle/>
          <a:p>
            <a:r>
              <a:rPr lang="pl-PL" dirty="0"/>
              <a:t>Korzyści</a:t>
            </a:r>
            <a:br>
              <a:rPr lang="pl-PL" dirty="0"/>
            </a:br>
            <a:r>
              <a:rPr lang="pl-PL" dirty="0">
                <a:solidFill>
                  <a:schemeClr val="accent1"/>
                </a:solidFill>
              </a:rPr>
              <a:t>z e-dokumentacji</a:t>
            </a:r>
            <a:endParaRPr lang="uk-UA" dirty="0">
              <a:solidFill>
                <a:schemeClr val="accent1"/>
              </a:solidFill>
            </a:endParaRPr>
          </a:p>
        </p:txBody>
      </p:sp>
      <p:grpSp>
        <p:nvGrpSpPr>
          <p:cNvPr id="19" name="Grupa 18">
            <a:extLst>
              <a:ext uri="{FF2B5EF4-FFF2-40B4-BE49-F238E27FC236}">
                <a16:creationId xmlns:a16="http://schemas.microsoft.com/office/drawing/2014/main" id="{184C4270-546E-4B77-AE98-C9A0D781BA19}"/>
              </a:ext>
            </a:extLst>
          </p:cNvPr>
          <p:cNvGrpSpPr/>
          <p:nvPr/>
        </p:nvGrpSpPr>
        <p:grpSpPr>
          <a:xfrm>
            <a:off x="304800" y="1689100"/>
            <a:ext cx="4849469" cy="825500"/>
            <a:chOff x="965200" y="1600201"/>
            <a:chExt cx="4849469" cy="825500"/>
          </a:xfrm>
        </p:grpSpPr>
        <p:sp>
          <p:nvSpPr>
            <p:cNvPr id="11" name="TextBox 10"/>
            <p:cNvSpPr txBox="1"/>
            <p:nvPr/>
          </p:nvSpPr>
          <p:spPr>
            <a:xfrm>
              <a:off x="965200" y="1772386"/>
              <a:ext cx="3586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>
                  <a:solidFill>
                    <a:schemeClr val="tx2"/>
                  </a:solidFill>
                </a:rPr>
                <a:t>redukcja</a:t>
              </a:r>
              <a:r>
                <a:rPr lang="en-US" dirty="0">
                  <a:solidFill>
                    <a:schemeClr val="tx2"/>
                  </a:solidFill>
                </a:rPr>
                <a:t> </a:t>
              </a:r>
              <a:r>
                <a:rPr lang="en-US" dirty="0" err="1">
                  <a:solidFill>
                    <a:schemeClr val="tx2"/>
                  </a:solidFill>
                </a:rPr>
                <a:t>kosztów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989169" y="1600201"/>
              <a:ext cx="825500" cy="8255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000" dirty="0"/>
            </a:p>
          </p:txBody>
        </p:sp>
        <p:pic>
          <p:nvPicPr>
            <p:cNvPr id="3" name="Grafika 2">
              <a:extLst>
                <a:ext uri="{FF2B5EF4-FFF2-40B4-BE49-F238E27FC236}">
                  <a16:creationId xmlns:a16="http://schemas.microsoft.com/office/drawing/2014/main" id="{A3EE96F6-A1B5-49DA-B6D1-A51E8A9C7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82051" y="1724210"/>
              <a:ext cx="639736" cy="496462"/>
            </a:xfrm>
            <a:prstGeom prst="rect">
              <a:avLst/>
            </a:prstGeom>
          </p:spPr>
        </p:pic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C03D88F0-6B63-404A-9D07-C859F4D22EB5}"/>
              </a:ext>
            </a:extLst>
          </p:cNvPr>
          <p:cNvGrpSpPr/>
          <p:nvPr/>
        </p:nvGrpSpPr>
        <p:grpSpPr>
          <a:xfrm>
            <a:off x="-304800" y="2735003"/>
            <a:ext cx="4849469" cy="846397"/>
            <a:chOff x="965200" y="2743200"/>
            <a:chExt cx="4849469" cy="846397"/>
          </a:xfrm>
        </p:grpSpPr>
        <p:sp>
          <p:nvSpPr>
            <p:cNvPr id="21" name="TextBox 20"/>
            <p:cNvSpPr txBox="1"/>
            <p:nvPr/>
          </p:nvSpPr>
          <p:spPr>
            <a:xfrm>
              <a:off x="965200" y="2743200"/>
              <a:ext cx="35861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err="1">
                  <a:solidFill>
                    <a:schemeClr val="tx2"/>
                  </a:solidFill>
                </a:rPr>
                <a:t>skrócenie</a:t>
              </a:r>
              <a:r>
                <a:rPr lang="en-US" sz="2000" dirty="0">
                  <a:solidFill>
                    <a:schemeClr val="tx2"/>
                  </a:solidFill>
                </a:rPr>
                <a:t> </a:t>
              </a:r>
              <a:r>
                <a:rPr lang="en-US" sz="2000" dirty="0" err="1">
                  <a:solidFill>
                    <a:schemeClr val="tx2"/>
                  </a:solidFill>
                </a:rPr>
                <a:t>czasu</a:t>
              </a:r>
              <a:r>
                <a:rPr lang="en-US" sz="2000" dirty="0">
                  <a:solidFill>
                    <a:schemeClr val="tx2"/>
                  </a:solidFill>
                </a:rPr>
                <a:t> </a:t>
              </a:r>
              <a:br>
                <a:rPr lang="pl-PL" sz="2000" dirty="0">
                  <a:solidFill>
                    <a:schemeClr val="tx2"/>
                  </a:solidFill>
                </a:rPr>
              </a:br>
              <a:r>
                <a:rPr lang="en-US" dirty="0" err="1">
                  <a:solidFill>
                    <a:schemeClr val="tx2"/>
                  </a:solidFill>
                </a:rPr>
                <a:t>przeszukiwania</a:t>
              </a:r>
              <a:r>
                <a:rPr lang="en-US" sz="2000" dirty="0">
                  <a:solidFill>
                    <a:schemeClr val="tx2"/>
                  </a:solidFill>
                </a:rPr>
                <a:t> </a:t>
              </a:r>
              <a:r>
                <a:rPr lang="en-US" sz="2000" dirty="0" err="1">
                  <a:solidFill>
                    <a:schemeClr val="tx2"/>
                  </a:solidFill>
                </a:rPr>
                <a:t>akt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  <p:grpSp>
          <p:nvGrpSpPr>
            <p:cNvPr id="20" name="Grupa 19">
              <a:extLst>
                <a:ext uri="{FF2B5EF4-FFF2-40B4-BE49-F238E27FC236}">
                  <a16:creationId xmlns:a16="http://schemas.microsoft.com/office/drawing/2014/main" id="{398AE6B5-9E35-4C3F-B4F6-D70B364D1681}"/>
                </a:ext>
              </a:extLst>
            </p:cNvPr>
            <p:cNvGrpSpPr/>
            <p:nvPr/>
          </p:nvGrpSpPr>
          <p:grpSpPr>
            <a:xfrm>
              <a:off x="4989169" y="2764097"/>
              <a:ext cx="825500" cy="825500"/>
              <a:chOff x="4989169" y="2764097"/>
              <a:chExt cx="825500" cy="825500"/>
            </a:xfrm>
          </p:grpSpPr>
          <p:sp>
            <p:nvSpPr>
              <p:cNvPr id="46" name="Oval 16">
                <a:extLst>
                  <a:ext uri="{FF2B5EF4-FFF2-40B4-BE49-F238E27FC236}">
                    <a16:creationId xmlns:a16="http://schemas.microsoft.com/office/drawing/2014/main" id="{6F5F7054-D407-4F42-BFAE-6F56D6681AAA}"/>
                  </a:ext>
                </a:extLst>
              </p:cNvPr>
              <p:cNvSpPr/>
              <p:nvPr/>
            </p:nvSpPr>
            <p:spPr>
              <a:xfrm>
                <a:off x="4989169" y="2764097"/>
                <a:ext cx="825500" cy="825500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2000" dirty="0"/>
              </a:p>
            </p:txBody>
          </p:sp>
          <p:pic>
            <p:nvPicPr>
              <p:cNvPr id="4" name="Grafika 3">
                <a:extLst>
                  <a:ext uri="{FF2B5EF4-FFF2-40B4-BE49-F238E27FC236}">
                    <a16:creationId xmlns:a16="http://schemas.microsoft.com/office/drawing/2014/main" id="{A9A42081-0909-4536-870F-96A0C17953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171264" y="2938349"/>
                <a:ext cx="467536" cy="464440"/>
              </a:xfrm>
              <a:prstGeom prst="rect">
                <a:avLst/>
              </a:prstGeom>
            </p:spPr>
          </p:pic>
        </p:grpSp>
      </p:grpSp>
      <p:grpSp>
        <p:nvGrpSpPr>
          <p:cNvPr id="23" name="Grupa 22">
            <a:extLst>
              <a:ext uri="{FF2B5EF4-FFF2-40B4-BE49-F238E27FC236}">
                <a16:creationId xmlns:a16="http://schemas.microsoft.com/office/drawing/2014/main" id="{AFF1031E-1B10-45A6-BEF4-27634B497A1D}"/>
              </a:ext>
            </a:extLst>
          </p:cNvPr>
          <p:cNvGrpSpPr/>
          <p:nvPr/>
        </p:nvGrpSpPr>
        <p:grpSpPr>
          <a:xfrm>
            <a:off x="981917" y="4029670"/>
            <a:ext cx="3818683" cy="923330"/>
            <a:chOff x="1995986" y="3961784"/>
            <a:chExt cx="3818683" cy="923330"/>
          </a:xfrm>
        </p:grpSpPr>
        <p:sp>
          <p:nvSpPr>
            <p:cNvPr id="31" name="TextBox 30"/>
            <p:cNvSpPr txBox="1"/>
            <p:nvPr/>
          </p:nvSpPr>
          <p:spPr>
            <a:xfrm>
              <a:off x="1995986" y="3961784"/>
              <a:ext cx="25553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uk-UA"/>
              </a:defPPr>
              <a:lvl1pPr algn="r">
                <a:defRPr>
                  <a:solidFill>
                    <a:schemeClr val="tx2"/>
                  </a:solidFill>
                </a:defRPr>
              </a:lvl1pPr>
            </a:lstStyle>
            <a:p>
              <a:r>
                <a:rPr lang="pl-PL" dirty="0"/>
                <a:t>łatwiejsze wydawanie </a:t>
              </a:r>
              <a:br>
                <a:rPr lang="pl-PL" dirty="0"/>
              </a:br>
              <a:r>
                <a:rPr lang="pl-PL" dirty="0"/>
                <a:t>dokumentacji lub kopii dokumentacji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4989169" y="3961787"/>
              <a:ext cx="825500" cy="8255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000" dirty="0"/>
            </a:p>
          </p:txBody>
        </p:sp>
        <p:pic>
          <p:nvPicPr>
            <p:cNvPr id="5" name="Grafika 4">
              <a:extLst>
                <a:ext uri="{FF2B5EF4-FFF2-40B4-BE49-F238E27FC236}">
                  <a16:creationId xmlns:a16="http://schemas.microsoft.com/office/drawing/2014/main" id="{B2C8C090-1AE0-433E-8EC6-D8F337FF1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04952" y="4124377"/>
              <a:ext cx="481385" cy="450406"/>
            </a:xfrm>
            <a:prstGeom prst="rect">
              <a:avLst/>
            </a:prstGeom>
          </p:spPr>
        </p:pic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DD21892A-C7F6-4D53-AD26-D51061209D6C}"/>
              </a:ext>
            </a:extLst>
          </p:cNvPr>
          <p:cNvGrpSpPr/>
          <p:nvPr/>
        </p:nvGrpSpPr>
        <p:grpSpPr>
          <a:xfrm>
            <a:off x="7391400" y="3953470"/>
            <a:ext cx="4676352" cy="923330"/>
            <a:chOff x="6377332" y="2669015"/>
            <a:chExt cx="4676352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7467575" y="2669015"/>
              <a:ext cx="35861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uk-UA"/>
              </a:defPPr>
              <a:lvl1pPr>
                <a:defRPr>
                  <a:solidFill>
                    <a:schemeClr val="tx2"/>
                  </a:solidFill>
                </a:defRPr>
              </a:lvl1pPr>
            </a:lstStyle>
            <a:p>
              <a:r>
                <a:rPr lang="pl-PL" dirty="0"/>
                <a:t>podniesienie poziomu bezpieczeństwa danych pracowniczych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6377332" y="2764097"/>
              <a:ext cx="825500" cy="8255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000"/>
            </a:p>
          </p:txBody>
        </p:sp>
        <p:pic>
          <p:nvPicPr>
            <p:cNvPr id="8" name="Grafika 7">
              <a:extLst>
                <a:ext uri="{FF2B5EF4-FFF2-40B4-BE49-F238E27FC236}">
                  <a16:creationId xmlns:a16="http://schemas.microsoft.com/office/drawing/2014/main" id="{209C703E-4FB4-4C3B-950C-C549BD5A0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611951" y="2954799"/>
              <a:ext cx="368631" cy="453934"/>
            </a:xfrm>
            <a:prstGeom prst="rect">
              <a:avLst/>
            </a:prstGeom>
          </p:spPr>
        </p:pic>
      </p:grpSp>
      <p:grpSp>
        <p:nvGrpSpPr>
          <p:cNvPr id="25" name="Grupa 24">
            <a:extLst>
              <a:ext uri="{FF2B5EF4-FFF2-40B4-BE49-F238E27FC236}">
                <a16:creationId xmlns:a16="http://schemas.microsoft.com/office/drawing/2014/main" id="{1BBA7828-AA89-4F5A-A838-FF1531EC6C2B}"/>
              </a:ext>
            </a:extLst>
          </p:cNvPr>
          <p:cNvGrpSpPr/>
          <p:nvPr/>
        </p:nvGrpSpPr>
        <p:grpSpPr>
          <a:xfrm>
            <a:off x="6448380" y="4953000"/>
            <a:ext cx="4905420" cy="1150425"/>
            <a:chOff x="6377332" y="1488246"/>
            <a:chExt cx="4905420" cy="1150425"/>
          </a:xfrm>
        </p:grpSpPr>
        <p:sp>
          <p:nvSpPr>
            <p:cNvPr id="6" name="TextBox 5"/>
            <p:cNvSpPr txBox="1"/>
            <p:nvPr/>
          </p:nvSpPr>
          <p:spPr>
            <a:xfrm>
              <a:off x="7493444" y="1684564"/>
              <a:ext cx="37893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uk-UA"/>
              </a:defPPr>
              <a:lvl1pPr>
                <a:defRPr>
                  <a:solidFill>
                    <a:schemeClr val="tx2"/>
                  </a:solidFill>
                </a:defRPr>
              </a:lvl1pPr>
            </a:lstStyle>
            <a:p>
              <a:r>
                <a:rPr lang="pl-PL" dirty="0"/>
                <a:t>możliwość pobrania </a:t>
              </a:r>
              <a:br>
                <a:rPr lang="pl-PL" dirty="0"/>
              </a:br>
              <a:r>
                <a:rPr lang="pl-PL" dirty="0"/>
                <a:t>dokumentacji niezależnie </a:t>
              </a:r>
            </a:p>
            <a:p>
              <a:r>
                <a:rPr lang="pl-PL" dirty="0"/>
                <a:t>od lokalizacji komórki Działu HR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6377332" y="1488246"/>
              <a:ext cx="825500" cy="8255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000" dirty="0"/>
            </a:p>
          </p:txBody>
        </p:sp>
        <p:grpSp>
          <p:nvGrpSpPr>
            <p:cNvPr id="13" name="Grupa 12">
              <a:extLst>
                <a:ext uri="{FF2B5EF4-FFF2-40B4-BE49-F238E27FC236}">
                  <a16:creationId xmlns:a16="http://schemas.microsoft.com/office/drawing/2014/main" id="{C2E134D0-C0D7-4C71-B677-D0931F194207}"/>
                </a:ext>
              </a:extLst>
            </p:cNvPr>
            <p:cNvGrpSpPr/>
            <p:nvPr/>
          </p:nvGrpSpPr>
          <p:grpSpPr>
            <a:xfrm>
              <a:off x="6599582" y="1684244"/>
              <a:ext cx="381000" cy="513618"/>
              <a:chOff x="6637238" y="1699328"/>
              <a:chExt cx="381000" cy="513618"/>
            </a:xfrm>
          </p:grpSpPr>
          <p:pic>
            <p:nvPicPr>
              <p:cNvPr id="9" name="Grafika 8">
                <a:extLst>
                  <a:ext uri="{FF2B5EF4-FFF2-40B4-BE49-F238E27FC236}">
                    <a16:creationId xmlns:a16="http://schemas.microsoft.com/office/drawing/2014/main" id="{18B79DF6-3D49-4016-8EA6-0EFD89C19D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705600" y="1699328"/>
                <a:ext cx="244276" cy="355945"/>
              </a:xfrm>
              <a:prstGeom prst="rect">
                <a:avLst/>
              </a:prstGeom>
            </p:spPr>
          </p:pic>
          <p:sp>
            <p:nvSpPr>
              <p:cNvPr id="10" name="Prostokąt: zaokrąglone rogi 9">
                <a:extLst>
                  <a:ext uri="{FF2B5EF4-FFF2-40B4-BE49-F238E27FC236}">
                    <a16:creationId xmlns:a16="http://schemas.microsoft.com/office/drawing/2014/main" id="{B528154F-AC49-4E59-8DE3-9CE2C9A7F8D4}"/>
                  </a:ext>
                </a:extLst>
              </p:cNvPr>
              <p:cNvSpPr/>
              <p:nvPr/>
            </p:nvSpPr>
            <p:spPr>
              <a:xfrm>
                <a:off x="6637238" y="2167227"/>
                <a:ext cx="381000" cy="4571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F6420C8C-2B0D-419E-B1E1-100205B8AC84}"/>
              </a:ext>
            </a:extLst>
          </p:cNvPr>
          <p:cNvGrpSpPr/>
          <p:nvPr/>
        </p:nvGrpSpPr>
        <p:grpSpPr>
          <a:xfrm>
            <a:off x="662999" y="4918355"/>
            <a:ext cx="5128201" cy="1330045"/>
            <a:chOff x="686468" y="4968015"/>
            <a:chExt cx="5128201" cy="1330045"/>
          </a:xfrm>
        </p:grpSpPr>
        <p:sp>
          <p:nvSpPr>
            <p:cNvPr id="34" name="TextBox 30">
              <a:extLst>
                <a:ext uri="{FF2B5EF4-FFF2-40B4-BE49-F238E27FC236}">
                  <a16:creationId xmlns:a16="http://schemas.microsoft.com/office/drawing/2014/main" id="{90FB7DC6-3EE5-4E5C-860D-FDEC2B6C4A80}"/>
                </a:ext>
              </a:extLst>
            </p:cNvPr>
            <p:cNvSpPr txBox="1"/>
            <p:nvPr/>
          </p:nvSpPr>
          <p:spPr>
            <a:xfrm>
              <a:off x="686468" y="5343953"/>
              <a:ext cx="39671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uk-UA"/>
              </a:defPPr>
              <a:lvl1pPr algn="r">
                <a:defRPr>
                  <a:solidFill>
                    <a:schemeClr val="tx2"/>
                  </a:solidFill>
                </a:defRPr>
              </a:lvl1pPr>
            </a:lstStyle>
            <a:p>
              <a:r>
                <a:rPr lang="pl-PL" dirty="0"/>
                <a:t>łatwiejsze zarządzanie </a:t>
              </a:r>
            </a:p>
            <a:p>
              <a:r>
                <a:rPr lang="pl-PL" dirty="0"/>
                <a:t>dostępem do dokumentacji </a:t>
              </a:r>
            </a:p>
            <a:p>
              <a:r>
                <a:rPr lang="pl-PL" dirty="0"/>
                <a:t>i ochroną dokumentacji</a:t>
              </a:r>
            </a:p>
          </p:txBody>
        </p:sp>
        <p:sp>
          <p:nvSpPr>
            <p:cNvPr id="35" name="Oval 31">
              <a:extLst>
                <a:ext uri="{FF2B5EF4-FFF2-40B4-BE49-F238E27FC236}">
                  <a16:creationId xmlns:a16="http://schemas.microsoft.com/office/drawing/2014/main" id="{F8BC3A01-6C72-448D-95C9-23B7AE46B8B8}"/>
                </a:ext>
              </a:extLst>
            </p:cNvPr>
            <p:cNvSpPr/>
            <p:nvPr/>
          </p:nvSpPr>
          <p:spPr>
            <a:xfrm>
              <a:off x="4989169" y="4968015"/>
              <a:ext cx="825500" cy="8255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000" dirty="0"/>
            </a:p>
          </p:txBody>
        </p:sp>
        <p:pic>
          <p:nvPicPr>
            <p:cNvPr id="14" name="Grafika 13">
              <a:extLst>
                <a:ext uri="{FF2B5EF4-FFF2-40B4-BE49-F238E27FC236}">
                  <a16:creationId xmlns:a16="http://schemas.microsoft.com/office/drawing/2014/main" id="{7C017FB5-31A7-4A02-9D0C-F15115129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179323" y="5155562"/>
              <a:ext cx="507014" cy="450406"/>
            </a:xfrm>
            <a:prstGeom prst="rect">
              <a:avLst/>
            </a:prstGeom>
          </p:spPr>
        </p:pic>
      </p:grpSp>
      <p:grpSp>
        <p:nvGrpSpPr>
          <p:cNvPr id="29" name="Grupa 28">
            <a:extLst>
              <a:ext uri="{FF2B5EF4-FFF2-40B4-BE49-F238E27FC236}">
                <a16:creationId xmlns:a16="http://schemas.microsoft.com/office/drawing/2014/main" id="{7D40617C-7574-4DF7-B8DE-74F10F4CD6AE}"/>
              </a:ext>
            </a:extLst>
          </p:cNvPr>
          <p:cNvGrpSpPr/>
          <p:nvPr/>
        </p:nvGrpSpPr>
        <p:grpSpPr>
          <a:xfrm>
            <a:off x="7623197" y="2832100"/>
            <a:ext cx="4645003" cy="825500"/>
            <a:chOff x="6377332" y="3961786"/>
            <a:chExt cx="4645003" cy="825500"/>
          </a:xfrm>
        </p:grpSpPr>
        <p:sp>
          <p:nvSpPr>
            <p:cNvPr id="26" name="TextBox 25"/>
            <p:cNvSpPr txBox="1"/>
            <p:nvPr/>
          </p:nvSpPr>
          <p:spPr>
            <a:xfrm>
              <a:off x="7436226" y="4124377"/>
              <a:ext cx="35861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uk-UA"/>
              </a:defPPr>
              <a:lvl1pPr>
                <a:defRPr>
                  <a:solidFill>
                    <a:schemeClr val="tx2"/>
                  </a:solidFill>
                </a:defRPr>
              </a:lvl1pPr>
            </a:lstStyle>
            <a:p>
              <a:r>
                <a:rPr lang="en-US" dirty="0" err="1"/>
                <a:t>poprawa</a:t>
              </a:r>
              <a:r>
                <a:rPr lang="en-US" dirty="0"/>
                <a:t> </a:t>
              </a:r>
              <a:r>
                <a:rPr lang="en-US" dirty="0" err="1"/>
                <a:t>jakości</a:t>
              </a:r>
              <a:r>
                <a:rPr lang="en-US" dirty="0"/>
                <a:t> </a:t>
              </a:r>
              <a:r>
                <a:rPr lang="en-US" dirty="0" err="1"/>
                <a:t>dokumentacji</a:t>
              </a:r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6377332" y="3961786"/>
              <a:ext cx="825500" cy="8255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000" dirty="0"/>
            </a:p>
          </p:txBody>
        </p:sp>
        <p:pic>
          <p:nvPicPr>
            <p:cNvPr id="15" name="Grafika 14">
              <a:extLst>
                <a:ext uri="{FF2B5EF4-FFF2-40B4-BE49-F238E27FC236}">
                  <a16:creationId xmlns:a16="http://schemas.microsoft.com/office/drawing/2014/main" id="{51DC8F3A-64DA-451C-905B-B83B8CD38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586087" y="4093534"/>
              <a:ext cx="524538" cy="562004"/>
            </a:xfrm>
            <a:prstGeom prst="rect">
              <a:avLst/>
            </a:prstGeom>
          </p:spPr>
        </p:pic>
      </p:grpSp>
      <p:grpSp>
        <p:nvGrpSpPr>
          <p:cNvPr id="36" name="Grupa 35">
            <a:extLst>
              <a:ext uri="{FF2B5EF4-FFF2-40B4-BE49-F238E27FC236}">
                <a16:creationId xmlns:a16="http://schemas.microsoft.com/office/drawing/2014/main" id="{CFBD7B71-E119-4858-AB66-65FE95F69688}"/>
              </a:ext>
            </a:extLst>
          </p:cNvPr>
          <p:cNvGrpSpPr/>
          <p:nvPr/>
        </p:nvGrpSpPr>
        <p:grpSpPr>
          <a:xfrm>
            <a:off x="4724400" y="648464"/>
            <a:ext cx="3586109" cy="1256536"/>
            <a:chOff x="4649621" y="81002"/>
            <a:chExt cx="3586109" cy="1256536"/>
          </a:xfrm>
        </p:grpSpPr>
        <p:sp>
          <p:nvSpPr>
            <p:cNvPr id="37" name="TextBox 25">
              <a:extLst>
                <a:ext uri="{FF2B5EF4-FFF2-40B4-BE49-F238E27FC236}">
                  <a16:creationId xmlns:a16="http://schemas.microsoft.com/office/drawing/2014/main" id="{80A6A1FF-50B7-4A3C-9067-483204F95BFA}"/>
                </a:ext>
              </a:extLst>
            </p:cNvPr>
            <p:cNvSpPr txBox="1"/>
            <p:nvPr/>
          </p:nvSpPr>
          <p:spPr>
            <a:xfrm>
              <a:off x="4649621" y="81002"/>
              <a:ext cx="3586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tx2"/>
                  </a:solidFill>
                </a:rPr>
                <a:t>rozwiązanie</a:t>
              </a:r>
              <a:r>
                <a:rPr lang="en-US" dirty="0">
                  <a:solidFill>
                    <a:schemeClr val="tx2"/>
                  </a:solidFill>
                </a:rPr>
                <a:t> </a:t>
              </a:r>
              <a:r>
                <a:rPr lang="en-US" dirty="0" err="1">
                  <a:solidFill>
                    <a:schemeClr val="tx2"/>
                  </a:solidFill>
                </a:rPr>
                <a:t>proekologiczne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3" name="Oval 26">
              <a:extLst>
                <a:ext uri="{FF2B5EF4-FFF2-40B4-BE49-F238E27FC236}">
                  <a16:creationId xmlns:a16="http://schemas.microsoft.com/office/drawing/2014/main" id="{CADC5CDC-87A0-414C-B96D-735657576F5F}"/>
                </a:ext>
              </a:extLst>
            </p:cNvPr>
            <p:cNvSpPr/>
            <p:nvPr/>
          </p:nvSpPr>
          <p:spPr>
            <a:xfrm>
              <a:off x="5633932" y="512038"/>
              <a:ext cx="825500" cy="8255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000" dirty="0"/>
            </a:p>
          </p:txBody>
        </p:sp>
        <p:pic>
          <p:nvPicPr>
            <p:cNvPr id="18" name="Grafika 17">
              <a:extLst>
                <a:ext uri="{FF2B5EF4-FFF2-40B4-BE49-F238E27FC236}">
                  <a16:creationId xmlns:a16="http://schemas.microsoft.com/office/drawing/2014/main" id="{437733F7-14EB-48FA-BEBE-B16559B84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892443" y="723074"/>
              <a:ext cx="297558" cy="384564"/>
            </a:xfrm>
            <a:prstGeom prst="rect">
              <a:avLst/>
            </a:prstGeom>
          </p:spPr>
        </p:pic>
      </p:grpSp>
      <p:grpSp>
        <p:nvGrpSpPr>
          <p:cNvPr id="38" name="Grupa 37">
            <a:extLst>
              <a:ext uri="{FF2B5EF4-FFF2-40B4-BE49-F238E27FC236}">
                <a16:creationId xmlns:a16="http://schemas.microsoft.com/office/drawing/2014/main" id="{F0332D1E-8969-4FC7-88B8-50B9C468AD8F}"/>
              </a:ext>
            </a:extLst>
          </p:cNvPr>
          <p:cNvGrpSpPr/>
          <p:nvPr/>
        </p:nvGrpSpPr>
        <p:grpSpPr>
          <a:xfrm>
            <a:off x="5204385" y="2362087"/>
            <a:ext cx="1783230" cy="1783230"/>
            <a:chOff x="8906866" y="1200133"/>
            <a:chExt cx="1394235" cy="1394235"/>
          </a:xfrm>
        </p:grpSpPr>
        <p:pic>
          <p:nvPicPr>
            <p:cNvPr id="39" name="Grafika 38">
              <a:extLst>
                <a:ext uri="{FF2B5EF4-FFF2-40B4-BE49-F238E27FC236}">
                  <a16:creationId xmlns:a16="http://schemas.microsoft.com/office/drawing/2014/main" id="{A2E4EB9A-6519-4896-8278-24D744AF6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flipH="1">
              <a:off x="8906866" y="1200133"/>
              <a:ext cx="1394235" cy="1394235"/>
            </a:xfrm>
            <a:prstGeom prst="rect">
              <a:avLst/>
            </a:prstGeom>
          </p:spPr>
        </p:pic>
        <p:grpSp>
          <p:nvGrpSpPr>
            <p:cNvPr id="40" name="Grafika 73">
              <a:extLst>
                <a:ext uri="{FF2B5EF4-FFF2-40B4-BE49-F238E27FC236}">
                  <a16:creationId xmlns:a16="http://schemas.microsoft.com/office/drawing/2014/main" id="{ACF8720B-3034-4ED4-830A-00AA910B85E3}"/>
                </a:ext>
              </a:extLst>
            </p:cNvPr>
            <p:cNvGrpSpPr/>
            <p:nvPr/>
          </p:nvGrpSpPr>
          <p:grpSpPr>
            <a:xfrm>
              <a:off x="9441414" y="1727992"/>
              <a:ext cx="370791" cy="368141"/>
              <a:chOff x="9380889" y="1602408"/>
              <a:chExt cx="859534" cy="853392"/>
            </a:xfrm>
            <a:solidFill>
              <a:schemeClr val="accent1"/>
            </a:solidFill>
          </p:grpSpPr>
          <p:sp>
            <p:nvSpPr>
              <p:cNvPr id="41" name="Dowolny kształt: kształt 40">
                <a:extLst>
                  <a:ext uri="{FF2B5EF4-FFF2-40B4-BE49-F238E27FC236}">
                    <a16:creationId xmlns:a16="http://schemas.microsoft.com/office/drawing/2014/main" id="{42480D1D-4BA6-4015-A543-405060F3CF6A}"/>
                  </a:ext>
                </a:extLst>
              </p:cNvPr>
              <p:cNvSpPr/>
              <p:nvPr/>
            </p:nvSpPr>
            <p:spPr>
              <a:xfrm>
                <a:off x="9387948" y="1728746"/>
                <a:ext cx="536468" cy="719995"/>
              </a:xfrm>
              <a:custGeom>
                <a:avLst/>
                <a:gdLst>
                  <a:gd name="connsiteX0" fmla="*/ 540046 w 536467"/>
                  <a:gd name="connsiteY0" fmla="*/ 145778 h 719994"/>
                  <a:gd name="connsiteX1" fmla="*/ 535141 w 536467"/>
                  <a:gd name="connsiteY1" fmla="*/ 134025 h 719994"/>
                  <a:gd name="connsiteX2" fmla="*/ 406050 w 536467"/>
                  <a:gd name="connsiteY2" fmla="*/ 4934 h 719994"/>
                  <a:gd name="connsiteX3" fmla="*/ 406028 w 536467"/>
                  <a:gd name="connsiteY3" fmla="*/ 4920 h 719994"/>
                  <a:gd name="connsiteX4" fmla="*/ 394127 w 536467"/>
                  <a:gd name="connsiteY4" fmla="*/ 0 h 719994"/>
                  <a:gd name="connsiteX5" fmla="*/ 35506 w 536467"/>
                  <a:gd name="connsiteY5" fmla="*/ 0 h 719994"/>
                  <a:gd name="connsiteX6" fmla="*/ 0 w 536467"/>
                  <a:gd name="connsiteY6" fmla="*/ 35499 h 719994"/>
                  <a:gd name="connsiteX7" fmla="*/ 0 w 536467"/>
                  <a:gd name="connsiteY7" fmla="*/ 684758 h 719994"/>
                  <a:gd name="connsiteX8" fmla="*/ 35506 w 536467"/>
                  <a:gd name="connsiteY8" fmla="*/ 720256 h 719994"/>
                  <a:gd name="connsiteX9" fmla="*/ 504583 w 536467"/>
                  <a:gd name="connsiteY9" fmla="*/ 720256 h 719994"/>
                  <a:gd name="connsiteX10" fmla="*/ 540082 w 536467"/>
                  <a:gd name="connsiteY10" fmla="*/ 684758 h 719994"/>
                  <a:gd name="connsiteX11" fmla="*/ 540082 w 536467"/>
                  <a:gd name="connsiteY11" fmla="*/ 145954 h 719994"/>
                  <a:gd name="connsiteX12" fmla="*/ 540046 w 536467"/>
                  <a:gd name="connsiteY12" fmla="*/ 145778 h 719994"/>
                  <a:gd name="connsiteX13" fmla="*/ 410991 w 536467"/>
                  <a:gd name="connsiteY13" fmla="*/ 57571 h 719994"/>
                  <a:gd name="connsiteX14" fmla="*/ 482510 w 536467"/>
                  <a:gd name="connsiteY14" fmla="*/ 129098 h 719994"/>
                  <a:gd name="connsiteX15" fmla="*/ 412770 w 536467"/>
                  <a:gd name="connsiteY15" fmla="*/ 129098 h 719994"/>
                  <a:gd name="connsiteX16" fmla="*/ 410998 w 536467"/>
                  <a:gd name="connsiteY16" fmla="*/ 127319 h 719994"/>
                  <a:gd name="connsiteX17" fmla="*/ 410998 w 536467"/>
                  <a:gd name="connsiteY17" fmla="*/ 57571 h 719994"/>
                  <a:gd name="connsiteX18" fmla="*/ 506355 w 536467"/>
                  <a:gd name="connsiteY18" fmla="*/ 684758 h 719994"/>
                  <a:gd name="connsiteX19" fmla="*/ 504583 w 536467"/>
                  <a:gd name="connsiteY19" fmla="*/ 686536 h 719994"/>
                  <a:gd name="connsiteX20" fmla="*/ 35506 w 536467"/>
                  <a:gd name="connsiteY20" fmla="*/ 686536 h 719994"/>
                  <a:gd name="connsiteX21" fmla="*/ 33734 w 536467"/>
                  <a:gd name="connsiteY21" fmla="*/ 684758 h 719994"/>
                  <a:gd name="connsiteX22" fmla="*/ 33734 w 536467"/>
                  <a:gd name="connsiteY22" fmla="*/ 35499 h 719994"/>
                  <a:gd name="connsiteX23" fmla="*/ 35506 w 536467"/>
                  <a:gd name="connsiteY23" fmla="*/ 33720 h 719994"/>
                  <a:gd name="connsiteX24" fmla="*/ 377271 w 536467"/>
                  <a:gd name="connsiteY24" fmla="*/ 33720 h 719994"/>
                  <a:gd name="connsiteX25" fmla="*/ 377271 w 536467"/>
                  <a:gd name="connsiteY25" fmla="*/ 127319 h 719994"/>
                  <a:gd name="connsiteX26" fmla="*/ 412770 w 536467"/>
                  <a:gd name="connsiteY26" fmla="*/ 162818 h 719994"/>
                  <a:gd name="connsiteX27" fmla="*/ 506362 w 536467"/>
                  <a:gd name="connsiteY27" fmla="*/ 162818 h 719994"/>
                  <a:gd name="connsiteX28" fmla="*/ 506362 w 536467"/>
                  <a:gd name="connsiteY28" fmla="*/ 684758 h 719994"/>
                  <a:gd name="connsiteX29" fmla="*/ 506355 w 536467"/>
                  <a:gd name="connsiteY29" fmla="*/ 684758 h 719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36467" h="719994">
                    <a:moveTo>
                      <a:pt x="540046" y="145778"/>
                    </a:moveTo>
                    <a:cubicBezTo>
                      <a:pt x="539997" y="141451"/>
                      <a:pt x="538324" y="137215"/>
                      <a:pt x="535141" y="134025"/>
                    </a:cubicBezTo>
                    <a:lnTo>
                      <a:pt x="406050" y="4934"/>
                    </a:lnTo>
                    <a:cubicBezTo>
                      <a:pt x="406035" y="4934"/>
                      <a:pt x="406035" y="4934"/>
                      <a:pt x="406028" y="4920"/>
                    </a:cubicBezTo>
                    <a:cubicBezTo>
                      <a:pt x="402979" y="1871"/>
                      <a:pt x="398779" y="0"/>
                      <a:pt x="394127" y="0"/>
                    </a:cubicBezTo>
                    <a:lnTo>
                      <a:pt x="35506" y="0"/>
                    </a:lnTo>
                    <a:cubicBezTo>
                      <a:pt x="15925" y="0"/>
                      <a:pt x="0" y="15925"/>
                      <a:pt x="0" y="35499"/>
                    </a:cubicBezTo>
                    <a:lnTo>
                      <a:pt x="0" y="684758"/>
                    </a:lnTo>
                    <a:cubicBezTo>
                      <a:pt x="0" y="704332"/>
                      <a:pt x="15925" y="720256"/>
                      <a:pt x="35506" y="720256"/>
                    </a:cubicBezTo>
                    <a:lnTo>
                      <a:pt x="504583" y="720256"/>
                    </a:lnTo>
                    <a:cubicBezTo>
                      <a:pt x="524164" y="720256"/>
                      <a:pt x="540082" y="704332"/>
                      <a:pt x="540082" y="684758"/>
                    </a:cubicBezTo>
                    <a:lnTo>
                      <a:pt x="540082" y="145954"/>
                    </a:lnTo>
                    <a:cubicBezTo>
                      <a:pt x="540082" y="145891"/>
                      <a:pt x="540046" y="145834"/>
                      <a:pt x="540046" y="145778"/>
                    </a:cubicBezTo>
                    <a:close/>
                    <a:moveTo>
                      <a:pt x="410991" y="57571"/>
                    </a:moveTo>
                    <a:lnTo>
                      <a:pt x="482510" y="129098"/>
                    </a:lnTo>
                    <a:lnTo>
                      <a:pt x="412770" y="129098"/>
                    </a:lnTo>
                    <a:cubicBezTo>
                      <a:pt x="411788" y="129098"/>
                      <a:pt x="410998" y="128293"/>
                      <a:pt x="410998" y="127319"/>
                    </a:cubicBezTo>
                    <a:lnTo>
                      <a:pt x="410998" y="57571"/>
                    </a:lnTo>
                    <a:close/>
                    <a:moveTo>
                      <a:pt x="506355" y="684758"/>
                    </a:moveTo>
                    <a:cubicBezTo>
                      <a:pt x="506355" y="685739"/>
                      <a:pt x="505564" y="686536"/>
                      <a:pt x="504583" y="686536"/>
                    </a:cubicBezTo>
                    <a:lnTo>
                      <a:pt x="35506" y="686536"/>
                    </a:lnTo>
                    <a:cubicBezTo>
                      <a:pt x="34525" y="686536"/>
                      <a:pt x="33734" y="685739"/>
                      <a:pt x="33734" y="684758"/>
                    </a:cubicBezTo>
                    <a:lnTo>
                      <a:pt x="33734" y="35499"/>
                    </a:lnTo>
                    <a:cubicBezTo>
                      <a:pt x="33734" y="34517"/>
                      <a:pt x="34525" y="33720"/>
                      <a:pt x="35506" y="33720"/>
                    </a:cubicBezTo>
                    <a:lnTo>
                      <a:pt x="377271" y="33720"/>
                    </a:lnTo>
                    <a:lnTo>
                      <a:pt x="377271" y="127319"/>
                    </a:lnTo>
                    <a:cubicBezTo>
                      <a:pt x="377271" y="146886"/>
                      <a:pt x="393196" y="162818"/>
                      <a:pt x="412770" y="162818"/>
                    </a:cubicBezTo>
                    <a:lnTo>
                      <a:pt x="506362" y="162818"/>
                    </a:lnTo>
                    <a:lnTo>
                      <a:pt x="506362" y="684758"/>
                    </a:lnTo>
                    <a:lnTo>
                      <a:pt x="506355" y="684758"/>
                    </a:lnTo>
                    <a:close/>
                  </a:path>
                </a:pathLst>
              </a:custGeom>
              <a:grpFill/>
              <a:ln w="7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2" name="Dowolny kształt: kształt 41">
                <a:extLst>
                  <a:ext uri="{FF2B5EF4-FFF2-40B4-BE49-F238E27FC236}">
                    <a16:creationId xmlns:a16="http://schemas.microsoft.com/office/drawing/2014/main" id="{13F8AC6A-9C87-4829-A255-4F444EA45B5D}"/>
                  </a:ext>
                </a:extLst>
              </p:cNvPr>
              <p:cNvSpPr/>
              <p:nvPr/>
            </p:nvSpPr>
            <p:spPr>
              <a:xfrm>
                <a:off x="9380889" y="1721687"/>
                <a:ext cx="550585" cy="734113"/>
              </a:xfrm>
              <a:custGeom>
                <a:avLst/>
                <a:gdLst>
                  <a:gd name="connsiteX0" fmla="*/ 511642 w 550585"/>
                  <a:gd name="connsiteY0" fmla="*/ 734374 h 734112"/>
                  <a:gd name="connsiteX1" fmla="*/ 42565 w 550585"/>
                  <a:gd name="connsiteY1" fmla="*/ 734374 h 734112"/>
                  <a:gd name="connsiteX2" fmla="*/ 0 w 550585"/>
                  <a:gd name="connsiteY2" fmla="*/ 691816 h 734112"/>
                  <a:gd name="connsiteX3" fmla="*/ 0 w 550585"/>
                  <a:gd name="connsiteY3" fmla="*/ 42557 h 734112"/>
                  <a:gd name="connsiteX4" fmla="*/ 42565 w 550585"/>
                  <a:gd name="connsiteY4" fmla="*/ 0 h 734112"/>
                  <a:gd name="connsiteX5" fmla="*/ 401193 w 550585"/>
                  <a:gd name="connsiteY5" fmla="*/ 0 h 734112"/>
                  <a:gd name="connsiteX6" fmla="*/ 415755 w 550585"/>
                  <a:gd name="connsiteY6" fmla="*/ 4934 h 734112"/>
                  <a:gd name="connsiteX7" fmla="*/ 416045 w 550585"/>
                  <a:gd name="connsiteY7" fmla="*/ 4934 h 734112"/>
                  <a:gd name="connsiteX8" fmla="*/ 547204 w 550585"/>
                  <a:gd name="connsiteY8" fmla="*/ 136093 h 734112"/>
                  <a:gd name="connsiteX9" fmla="*/ 554150 w 550585"/>
                  <a:gd name="connsiteY9" fmla="*/ 151813 h 734112"/>
                  <a:gd name="connsiteX10" fmla="*/ 554213 w 550585"/>
                  <a:gd name="connsiteY10" fmla="*/ 153013 h 734112"/>
                  <a:gd name="connsiteX11" fmla="*/ 554213 w 550585"/>
                  <a:gd name="connsiteY11" fmla="*/ 691816 h 734112"/>
                  <a:gd name="connsiteX12" fmla="*/ 511642 w 550585"/>
                  <a:gd name="connsiteY12" fmla="*/ 734374 h 734112"/>
                  <a:gd name="connsiteX13" fmla="*/ 42565 w 550585"/>
                  <a:gd name="connsiteY13" fmla="*/ 14118 h 734112"/>
                  <a:gd name="connsiteX14" fmla="*/ 14118 w 550585"/>
                  <a:gd name="connsiteY14" fmla="*/ 42557 h 734112"/>
                  <a:gd name="connsiteX15" fmla="*/ 14118 w 550585"/>
                  <a:gd name="connsiteY15" fmla="*/ 691816 h 734112"/>
                  <a:gd name="connsiteX16" fmla="*/ 42565 w 550585"/>
                  <a:gd name="connsiteY16" fmla="*/ 720256 h 734112"/>
                  <a:gd name="connsiteX17" fmla="*/ 511642 w 550585"/>
                  <a:gd name="connsiteY17" fmla="*/ 720256 h 734112"/>
                  <a:gd name="connsiteX18" fmla="*/ 540082 w 550585"/>
                  <a:gd name="connsiteY18" fmla="*/ 691816 h 734112"/>
                  <a:gd name="connsiteX19" fmla="*/ 540054 w 550585"/>
                  <a:gd name="connsiteY19" fmla="*/ 152844 h 734112"/>
                  <a:gd name="connsiteX20" fmla="*/ 537209 w 550585"/>
                  <a:gd name="connsiteY20" fmla="*/ 146081 h 734112"/>
                  <a:gd name="connsiteX21" fmla="*/ 410186 w 550585"/>
                  <a:gd name="connsiteY21" fmla="*/ 19052 h 734112"/>
                  <a:gd name="connsiteX22" fmla="*/ 408732 w 550585"/>
                  <a:gd name="connsiteY22" fmla="*/ 19052 h 734112"/>
                  <a:gd name="connsiteX23" fmla="*/ 407355 w 550585"/>
                  <a:gd name="connsiteY23" fmla="*/ 16299 h 734112"/>
                  <a:gd name="connsiteX24" fmla="*/ 401186 w 550585"/>
                  <a:gd name="connsiteY24" fmla="*/ 14110 h 734112"/>
                  <a:gd name="connsiteX25" fmla="*/ 42565 w 550585"/>
                  <a:gd name="connsiteY25" fmla="*/ 14110 h 734112"/>
                  <a:gd name="connsiteX26" fmla="*/ 511642 w 550585"/>
                  <a:gd name="connsiteY26" fmla="*/ 700654 h 734112"/>
                  <a:gd name="connsiteX27" fmla="*/ 42565 w 550585"/>
                  <a:gd name="connsiteY27" fmla="*/ 700654 h 734112"/>
                  <a:gd name="connsiteX28" fmla="*/ 33734 w 550585"/>
                  <a:gd name="connsiteY28" fmla="*/ 691816 h 734112"/>
                  <a:gd name="connsiteX29" fmla="*/ 33734 w 550585"/>
                  <a:gd name="connsiteY29" fmla="*/ 42557 h 734112"/>
                  <a:gd name="connsiteX30" fmla="*/ 42565 w 550585"/>
                  <a:gd name="connsiteY30" fmla="*/ 33720 h 734112"/>
                  <a:gd name="connsiteX31" fmla="*/ 391388 w 550585"/>
                  <a:gd name="connsiteY31" fmla="*/ 33720 h 734112"/>
                  <a:gd name="connsiteX32" fmla="*/ 391388 w 550585"/>
                  <a:gd name="connsiteY32" fmla="*/ 134378 h 734112"/>
                  <a:gd name="connsiteX33" fmla="*/ 419828 w 550585"/>
                  <a:gd name="connsiteY33" fmla="*/ 162818 h 734112"/>
                  <a:gd name="connsiteX34" fmla="*/ 520480 w 550585"/>
                  <a:gd name="connsiteY34" fmla="*/ 162818 h 734112"/>
                  <a:gd name="connsiteX35" fmla="*/ 520480 w 550585"/>
                  <a:gd name="connsiteY35" fmla="*/ 691809 h 734112"/>
                  <a:gd name="connsiteX36" fmla="*/ 511642 w 550585"/>
                  <a:gd name="connsiteY36" fmla="*/ 700654 h 734112"/>
                  <a:gd name="connsiteX37" fmla="*/ 47851 w 550585"/>
                  <a:gd name="connsiteY37" fmla="*/ 686536 h 734112"/>
                  <a:gd name="connsiteX38" fmla="*/ 506355 w 550585"/>
                  <a:gd name="connsiteY38" fmla="*/ 686536 h 734112"/>
                  <a:gd name="connsiteX39" fmla="*/ 506355 w 550585"/>
                  <a:gd name="connsiteY39" fmla="*/ 176935 h 734112"/>
                  <a:gd name="connsiteX40" fmla="*/ 419821 w 550585"/>
                  <a:gd name="connsiteY40" fmla="*/ 176935 h 734112"/>
                  <a:gd name="connsiteX41" fmla="*/ 377264 w 550585"/>
                  <a:gd name="connsiteY41" fmla="*/ 134378 h 734112"/>
                  <a:gd name="connsiteX42" fmla="*/ 377264 w 550585"/>
                  <a:gd name="connsiteY42" fmla="*/ 47837 h 734112"/>
                  <a:gd name="connsiteX43" fmla="*/ 47851 w 550585"/>
                  <a:gd name="connsiteY43" fmla="*/ 47837 h 734112"/>
                  <a:gd name="connsiteX44" fmla="*/ 47851 w 550585"/>
                  <a:gd name="connsiteY44" fmla="*/ 686536 h 734112"/>
                  <a:gd name="connsiteX45" fmla="*/ 506609 w 550585"/>
                  <a:gd name="connsiteY45" fmla="*/ 143215 h 734112"/>
                  <a:gd name="connsiteX46" fmla="*/ 419828 w 550585"/>
                  <a:gd name="connsiteY46" fmla="*/ 143215 h 734112"/>
                  <a:gd name="connsiteX47" fmla="*/ 410998 w 550585"/>
                  <a:gd name="connsiteY47" fmla="*/ 134378 h 734112"/>
                  <a:gd name="connsiteX48" fmla="*/ 410998 w 550585"/>
                  <a:gd name="connsiteY48" fmla="*/ 47590 h 734112"/>
                  <a:gd name="connsiteX49" fmla="*/ 506609 w 550585"/>
                  <a:gd name="connsiteY49" fmla="*/ 143215 h 734112"/>
                  <a:gd name="connsiteX50" fmla="*/ 425108 w 550585"/>
                  <a:gd name="connsiteY50" fmla="*/ 129098 h 734112"/>
                  <a:gd name="connsiteX51" fmla="*/ 472522 w 550585"/>
                  <a:gd name="connsiteY51" fmla="*/ 129098 h 734112"/>
                  <a:gd name="connsiteX52" fmla="*/ 425108 w 550585"/>
                  <a:gd name="connsiteY52" fmla="*/ 81670 h 734112"/>
                  <a:gd name="connsiteX53" fmla="*/ 425108 w 550585"/>
                  <a:gd name="connsiteY53" fmla="*/ 129098 h 734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550585" h="734112">
                    <a:moveTo>
                      <a:pt x="511642" y="734374"/>
                    </a:moveTo>
                    <a:lnTo>
                      <a:pt x="42565" y="734374"/>
                    </a:lnTo>
                    <a:cubicBezTo>
                      <a:pt x="19094" y="734374"/>
                      <a:pt x="0" y="715280"/>
                      <a:pt x="0" y="691816"/>
                    </a:cubicBezTo>
                    <a:lnTo>
                      <a:pt x="0" y="42557"/>
                    </a:lnTo>
                    <a:cubicBezTo>
                      <a:pt x="0" y="19094"/>
                      <a:pt x="19094" y="0"/>
                      <a:pt x="42565" y="0"/>
                    </a:cubicBezTo>
                    <a:lnTo>
                      <a:pt x="401193" y="0"/>
                    </a:lnTo>
                    <a:cubicBezTo>
                      <a:pt x="406530" y="0"/>
                      <a:pt x="411598" y="1736"/>
                      <a:pt x="415755" y="4934"/>
                    </a:cubicBezTo>
                    <a:lnTo>
                      <a:pt x="416045" y="4934"/>
                    </a:lnTo>
                    <a:lnTo>
                      <a:pt x="547204" y="136093"/>
                    </a:lnTo>
                    <a:cubicBezTo>
                      <a:pt x="551404" y="140300"/>
                      <a:pt x="553853" y="145848"/>
                      <a:pt x="554150" y="151813"/>
                    </a:cubicBezTo>
                    <a:lnTo>
                      <a:pt x="554213" y="153013"/>
                    </a:lnTo>
                    <a:lnTo>
                      <a:pt x="554213" y="691816"/>
                    </a:lnTo>
                    <a:cubicBezTo>
                      <a:pt x="554199" y="715280"/>
                      <a:pt x="535105" y="734374"/>
                      <a:pt x="511642" y="734374"/>
                    </a:cubicBezTo>
                    <a:close/>
                    <a:moveTo>
                      <a:pt x="42565" y="14118"/>
                    </a:moveTo>
                    <a:cubicBezTo>
                      <a:pt x="26880" y="14118"/>
                      <a:pt x="14118" y="26880"/>
                      <a:pt x="14118" y="42557"/>
                    </a:cubicBezTo>
                    <a:lnTo>
                      <a:pt x="14118" y="691816"/>
                    </a:lnTo>
                    <a:cubicBezTo>
                      <a:pt x="14118" y="707501"/>
                      <a:pt x="26880" y="720256"/>
                      <a:pt x="42565" y="720256"/>
                    </a:cubicBezTo>
                    <a:lnTo>
                      <a:pt x="511642" y="720256"/>
                    </a:lnTo>
                    <a:cubicBezTo>
                      <a:pt x="527327" y="720256"/>
                      <a:pt x="540082" y="707494"/>
                      <a:pt x="540082" y="691816"/>
                    </a:cubicBezTo>
                    <a:lnTo>
                      <a:pt x="540054" y="152844"/>
                    </a:lnTo>
                    <a:cubicBezTo>
                      <a:pt x="540025" y="150317"/>
                      <a:pt x="539016" y="147881"/>
                      <a:pt x="537209" y="146081"/>
                    </a:cubicBezTo>
                    <a:lnTo>
                      <a:pt x="410186" y="19052"/>
                    </a:lnTo>
                    <a:lnTo>
                      <a:pt x="408732" y="19052"/>
                    </a:lnTo>
                    <a:lnTo>
                      <a:pt x="407355" y="16299"/>
                    </a:lnTo>
                    <a:cubicBezTo>
                      <a:pt x="405619" y="14887"/>
                      <a:pt x="403466" y="14110"/>
                      <a:pt x="401186" y="14110"/>
                    </a:cubicBezTo>
                    <a:lnTo>
                      <a:pt x="42565" y="14110"/>
                    </a:lnTo>
                    <a:close/>
                    <a:moveTo>
                      <a:pt x="511642" y="700654"/>
                    </a:moveTo>
                    <a:lnTo>
                      <a:pt x="42565" y="700654"/>
                    </a:lnTo>
                    <a:cubicBezTo>
                      <a:pt x="37694" y="700654"/>
                      <a:pt x="33734" y="696687"/>
                      <a:pt x="33734" y="691816"/>
                    </a:cubicBezTo>
                    <a:lnTo>
                      <a:pt x="33734" y="42557"/>
                    </a:lnTo>
                    <a:cubicBezTo>
                      <a:pt x="33734" y="37687"/>
                      <a:pt x="37694" y="33720"/>
                      <a:pt x="42565" y="33720"/>
                    </a:cubicBezTo>
                    <a:lnTo>
                      <a:pt x="391388" y="33720"/>
                    </a:lnTo>
                    <a:lnTo>
                      <a:pt x="391388" y="134378"/>
                    </a:lnTo>
                    <a:cubicBezTo>
                      <a:pt x="391388" y="150062"/>
                      <a:pt x="404144" y="162818"/>
                      <a:pt x="419828" y="162818"/>
                    </a:cubicBezTo>
                    <a:lnTo>
                      <a:pt x="520480" y="162818"/>
                    </a:lnTo>
                    <a:lnTo>
                      <a:pt x="520480" y="691809"/>
                    </a:lnTo>
                    <a:cubicBezTo>
                      <a:pt x="520472" y="696687"/>
                      <a:pt x="516512" y="700654"/>
                      <a:pt x="511642" y="700654"/>
                    </a:cubicBezTo>
                    <a:close/>
                    <a:moveTo>
                      <a:pt x="47851" y="686536"/>
                    </a:moveTo>
                    <a:lnTo>
                      <a:pt x="506355" y="686536"/>
                    </a:lnTo>
                    <a:lnTo>
                      <a:pt x="506355" y="176935"/>
                    </a:lnTo>
                    <a:lnTo>
                      <a:pt x="419821" y="176935"/>
                    </a:lnTo>
                    <a:cubicBezTo>
                      <a:pt x="396358" y="176935"/>
                      <a:pt x="377264" y="157841"/>
                      <a:pt x="377264" y="134378"/>
                    </a:cubicBezTo>
                    <a:lnTo>
                      <a:pt x="377264" y="47837"/>
                    </a:lnTo>
                    <a:lnTo>
                      <a:pt x="47851" y="47837"/>
                    </a:lnTo>
                    <a:lnTo>
                      <a:pt x="47851" y="686536"/>
                    </a:lnTo>
                    <a:close/>
                    <a:moveTo>
                      <a:pt x="506609" y="143215"/>
                    </a:moveTo>
                    <a:lnTo>
                      <a:pt x="419828" y="143215"/>
                    </a:lnTo>
                    <a:cubicBezTo>
                      <a:pt x="414958" y="143215"/>
                      <a:pt x="410998" y="139248"/>
                      <a:pt x="410998" y="134378"/>
                    </a:cubicBezTo>
                    <a:lnTo>
                      <a:pt x="410998" y="47590"/>
                    </a:lnTo>
                    <a:lnTo>
                      <a:pt x="506609" y="143215"/>
                    </a:lnTo>
                    <a:close/>
                    <a:moveTo>
                      <a:pt x="425108" y="129098"/>
                    </a:moveTo>
                    <a:lnTo>
                      <a:pt x="472522" y="129098"/>
                    </a:lnTo>
                    <a:lnTo>
                      <a:pt x="425108" y="81670"/>
                    </a:lnTo>
                    <a:lnTo>
                      <a:pt x="425108" y="129098"/>
                    </a:lnTo>
                    <a:close/>
                  </a:path>
                </a:pathLst>
              </a:custGeom>
              <a:grpFill/>
              <a:ln w="7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4" name="Dowolny kształt: kształt 43">
                <a:extLst>
                  <a:ext uri="{FF2B5EF4-FFF2-40B4-BE49-F238E27FC236}">
                    <a16:creationId xmlns:a16="http://schemas.microsoft.com/office/drawing/2014/main" id="{ADF15CAA-5A38-472D-9283-0D8368CA25E5}"/>
                  </a:ext>
                </a:extLst>
              </p:cNvPr>
              <p:cNvSpPr/>
              <p:nvPr/>
            </p:nvSpPr>
            <p:spPr>
              <a:xfrm>
                <a:off x="9491888" y="1959476"/>
                <a:ext cx="331763" cy="28235"/>
              </a:xfrm>
              <a:custGeom>
                <a:avLst/>
                <a:gdLst>
                  <a:gd name="connsiteX0" fmla="*/ 315337 w 331762"/>
                  <a:gd name="connsiteY0" fmla="*/ 0 h 28235"/>
                  <a:gd name="connsiteX1" fmla="*/ 16863 w 331762"/>
                  <a:gd name="connsiteY1" fmla="*/ 0 h 28235"/>
                  <a:gd name="connsiteX2" fmla="*/ 0 w 331762"/>
                  <a:gd name="connsiteY2" fmla="*/ 16856 h 28235"/>
                  <a:gd name="connsiteX3" fmla="*/ 16863 w 331762"/>
                  <a:gd name="connsiteY3" fmla="*/ 33727 h 28235"/>
                  <a:gd name="connsiteX4" fmla="*/ 315344 w 331762"/>
                  <a:gd name="connsiteY4" fmla="*/ 33727 h 28235"/>
                  <a:gd name="connsiteX5" fmla="*/ 332208 w 331762"/>
                  <a:gd name="connsiteY5" fmla="*/ 16856 h 28235"/>
                  <a:gd name="connsiteX6" fmla="*/ 315337 w 331762"/>
                  <a:gd name="connsiteY6" fmla="*/ 0 h 28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1762" h="28235">
                    <a:moveTo>
                      <a:pt x="315337" y="0"/>
                    </a:moveTo>
                    <a:lnTo>
                      <a:pt x="16863" y="0"/>
                    </a:lnTo>
                    <a:cubicBezTo>
                      <a:pt x="7553" y="0"/>
                      <a:pt x="0" y="7539"/>
                      <a:pt x="0" y="16856"/>
                    </a:cubicBezTo>
                    <a:cubicBezTo>
                      <a:pt x="0" y="26181"/>
                      <a:pt x="7553" y="33727"/>
                      <a:pt x="16863" y="33727"/>
                    </a:cubicBezTo>
                    <a:lnTo>
                      <a:pt x="315344" y="33727"/>
                    </a:lnTo>
                    <a:cubicBezTo>
                      <a:pt x="324655" y="33727"/>
                      <a:pt x="332208" y="26188"/>
                      <a:pt x="332208" y="16856"/>
                    </a:cubicBezTo>
                    <a:cubicBezTo>
                      <a:pt x="332208" y="7546"/>
                      <a:pt x="324655" y="0"/>
                      <a:pt x="315337" y="0"/>
                    </a:cubicBezTo>
                    <a:close/>
                  </a:path>
                </a:pathLst>
              </a:custGeom>
              <a:grpFill/>
              <a:ln w="7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5" name="Dowolny kształt: kształt 44">
                <a:extLst>
                  <a:ext uri="{FF2B5EF4-FFF2-40B4-BE49-F238E27FC236}">
                    <a16:creationId xmlns:a16="http://schemas.microsoft.com/office/drawing/2014/main" id="{BFA99858-0EAC-4644-99B9-BE8B9ACD97A0}"/>
                  </a:ext>
                </a:extLst>
              </p:cNvPr>
              <p:cNvSpPr/>
              <p:nvPr/>
            </p:nvSpPr>
            <p:spPr>
              <a:xfrm>
                <a:off x="9484829" y="1952417"/>
                <a:ext cx="345880" cy="42353"/>
              </a:xfrm>
              <a:custGeom>
                <a:avLst/>
                <a:gdLst>
                  <a:gd name="connsiteX0" fmla="*/ 322396 w 345880"/>
                  <a:gd name="connsiteY0" fmla="*/ 47844 h 42352"/>
                  <a:gd name="connsiteX1" fmla="*/ 23922 w 345880"/>
                  <a:gd name="connsiteY1" fmla="*/ 47844 h 42352"/>
                  <a:gd name="connsiteX2" fmla="*/ 0 w 345880"/>
                  <a:gd name="connsiteY2" fmla="*/ 23915 h 42352"/>
                  <a:gd name="connsiteX3" fmla="*/ 23922 w 345880"/>
                  <a:gd name="connsiteY3" fmla="*/ 0 h 42352"/>
                  <a:gd name="connsiteX4" fmla="*/ 322403 w 345880"/>
                  <a:gd name="connsiteY4" fmla="*/ 0 h 42352"/>
                  <a:gd name="connsiteX5" fmla="*/ 346325 w 345880"/>
                  <a:gd name="connsiteY5" fmla="*/ 23915 h 42352"/>
                  <a:gd name="connsiteX6" fmla="*/ 322396 w 345880"/>
                  <a:gd name="connsiteY6" fmla="*/ 47844 h 42352"/>
                  <a:gd name="connsiteX7" fmla="*/ 23922 w 345880"/>
                  <a:gd name="connsiteY7" fmla="*/ 14118 h 42352"/>
                  <a:gd name="connsiteX8" fmla="*/ 14118 w 345880"/>
                  <a:gd name="connsiteY8" fmla="*/ 23915 h 42352"/>
                  <a:gd name="connsiteX9" fmla="*/ 23922 w 345880"/>
                  <a:gd name="connsiteY9" fmla="*/ 33727 h 42352"/>
                  <a:gd name="connsiteX10" fmla="*/ 322403 w 345880"/>
                  <a:gd name="connsiteY10" fmla="*/ 33727 h 42352"/>
                  <a:gd name="connsiteX11" fmla="*/ 332208 w 345880"/>
                  <a:gd name="connsiteY11" fmla="*/ 23915 h 42352"/>
                  <a:gd name="connsiteX12" fmla="*/ 322403 w 345880"/>
                  <a:gd name="connsiteY12" fmla="*/ 14118 h 42352"/>
                  <a:gd name="connsiteX13" fmla="*/ 23922 w 345880"/>
                  <a:gd name="connsiteY13" fmla="*/ 14118 h 42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5880" h="42352">
                    <a:moveTo>
                      <a:pt x="322396" y="47844"/>
                    </a:moveTo>
                    <a:lnTo>
                      <a:pt x="23922" y="47844"/>
                    </a:lnTo>
                    <a:cubicBezTo>
                      <a:pt x="10729" y="47844"/>
                      <a:pt x="0" y="37108"/>
                      <a:pt x="0" y="23915"/>
                    </a:cubicBezTo>
                    <a:cubicBezTo>
                      <a:pt x="0" y="10729"/>
                      <a:pt x="10729" y="0"/>
                      <a:pt x="23922" y="0"/>
                    </a:cubicBezTo>
                    <a:lnTo>
                      <a:pt x="322403" y="0"/>
                    </a:lnTo>
                    <a:cubicBezTo>
                      <a:pt x="335596" y="0"/>
                      <a:pt x="346325" y="10729"/>
                      <a:pt x="346325" y="23915"/>
                    </a:cubicBezTo>
                    <a:cubicBezTo>
                      <a:pt x="346325" y="37108"/>
                      <a:pt x="335589" y="47844"/>
                      <a:pt x="322396" y="47844"/>
                    </a:cubicBezTo>
                    <a:close/>
                    <a:moveTo>
                      <a:pt x="23922" y="14118"/>
                    </a:moveTo>
                    <a:cubicBezTo>
                      <a:pt x="18515" y="14118"/>
                      <a:pt x="14118" y="18508"/>
                      <a:pt x="14118" y="23915"/>
                    </a:cubicBezTo>
                    <a:cubicBezTo>
                      <a:pt x="14118" y="29329"/>
                      <a:pt x="18515" y="33727"/>
                      <a:pt x="23922" y="33727"/>
                    </a:cubicBezTo>
                    <a:lnTo>
                      <a:pt x="322403" y="33727"/>
                    </a:lnTo>
                    <a:cubicBezTo>
                      <a:pt x="327810" y="33727"/>
                      <a:pt x="332208" y="29329"/>
                      <a:pt x="332208" y="23915"/>
                    </a:cubicBezTo>
                    <a:cubicBezTo>
                      <a:pt x="332208" y="18508"/>
                      <a:pt x="327810" y="14118"/>
                      <a:pt x="322403" y="14118"/>
                    </a:cubicBezTo>
                    <a:lnTo>
                      <a:pt x="23922" y="14118"/>
                    </a:lnTo>
                    <a:close/>
                  </a:path>
                </a:pathLst>
              </a:custGeom>
              <a:grpFill/>
              <a:ln w="7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" name="Dowolny kształt: kształt 46">
                <a:extLst>
                  <a:ext uri="{FF2B5EF4-FFF2-40B4-BE49-F238E27FC236}">
                    <a16:creationId xmlns:a16="http://schemas.microsoft.com/office/drawing/2014/main" id="{33829ADA-3E1D-4631-81F2-39754B5A22C7}"/>
                  </a:ext>
                </a:extLst>
              </p:cNvPr>
              <p:cNvSpPr/>
              <p:nvPr/>
            </p:nvSpPr>
            <p:spPr>
              <a:xfrm>
                <a:off x="9491888" y="2061235"/>
                <a:ext cx="331763" cy="28235"/>
              </a:xfrm>
              <a:custGeom>
                <a:avLst/>
                <a:gdLst>
                  <a:gd name="connsiteX0" fmla="*/ 315337 w 331762"/>
                  <a:gd name="connsiteY0" fmla="*/ 0 h 28235"/>
                  <a:gd name="connsiteX1" fmla="*/ 16863 w 331762"/>
                  <a:gd name="connsiteY1" fmla="*/ 0 h 28235"/>
                  <a:gd name="connsiteX2" fmla="*/ 0 w 331762"/>
                  <a:gd name="connsiteY2" fmla="*/ 16863 h 28235"/>
                  <a:gd name="connsiteX3" fmla="*/ 16863 w 331762"/>
                  <a:gd name="connsiteY3" fmla="*/ 33727 h 28235"/>
                  <a:gd name="connsiteX4" fmla="*/ 315344 w 331762"/>
                  <a:gd name="connsiteY4" fmla="*/ 33727 h 28235"/>
                  <a:gd name="connsiteX5" fmla="*/ 332208 w 331762"/>
                  <a:gd name="connsiteY5" fmla="*/ 16863 h 28235"/>
                  <a:gd name="connsiteX6" fmla="*/ 315337 w 331762"/>
                  <a:gd name="connsiteY6" fmla="*/ 0 h 28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1762" h="28235">
                    <a:moveTo>
                      <a:pt x="315337" y="0"/>
                    </a:moveTo>
                    <a:lnTo>
                      <a:pt x="16863" y="0"/>
                    </a:lnTo>
                    <a:cubicBezTo>
                      <a:pt x="7553" y="0"/>
                      <a:pt x="0" y="7553"/>
                      <a:pt x="0" y="16863"/>
                    </a:cubicBezTo>
                    <a:cubicBezTo>
                      <a:pt x="0" y="26174"/>
                      <a:pt x="7553" y="33727"/>
                      <a:pt x="16863" y="33727"/>
                    </a:cubicBezTo>
                    <a:lnTo>
                      <a:pt x="315344" y="33727"/>
                    </a:lnTo>
                    <a:cubicBezTo>
                      <a:pt x="324655" y="33727"/>
                      <a:pt x="332208" y="26174"/>
                      <a:pt x="332208" y="16863"/>
                    </a:cubicBezTo>
                    <a:cubicBezTo>
                      <a:pt x="332208" y="7553"/>
                      <a:pt x="324655" y="0"/>
                      <a:pt x="315337" y="0"/>
                    </a:cubicBezTo>
                    <a:close/>
                  </a:path>
                </a:pathLst>
              </a:custGeom>
              <a:grpFill/>
              <a:ln w="7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" name="Dowolny kształt: kształt 47">
                <a:extLst>
                  <a:ext uri="{FF2B5EF4-FFF2-40B4-BE49-F238E27FC236}">
                    <a16:creationId xmlns:a16="http://schemas.microsoft.com/office/drawing/2014/main" id="{09D191BE-76CA-4435-A9D8-7B337DE32781}"/>
                  </a:ext>
                </a:extLst>
              </p:cNvPr>
              <p:cNvSpPr/>
              <p:nvPr/>
            </p:nvSpPr>
            <p:spPr>
              <a:xfrm>
                <a:off x="9484829" y="2054177"/>
                <a:ext cx="345880" cy="42353"/>
              </a:xfrm>
              <a:custGeom>
                <a:avLst/>
                <a:gdLst>
                  <a:gd name="connsiteX0" fmla="*/ 322396 w 345880"/>
                  <a:gd name="connsiteY0" fmla="*/ 47844 h 42352"/>
                  <a:gd name="connsiteX1" fmla="*/ 23922 w 345880"/>
                  <a:gd name="connsiteY1" fmla="*/ 47844 h 42352"/>
                  <a:gd name="connsiteX2" fmla="*/ 0 w 345880"/>
                  <a:gd name="connsiteY2" fmla="*/ 23922 h 42352"/>
                  <a:gd name="connsiteX3" fmla="*/ 23922 w 345880"/>
                  <a:gd name="connsiteY3" fmla="*/ 0 h 42352"/>
                  <a:gd name="connsiteX4" fmla="*/ 322403 w 345880"/>
                  <a:gd name="connsiteY4" fmla="*/ 0 h 42352"/>
                  <a:gd name="connsiteX5" fmla="*/ 346325 w 345880"/>
                  <a:gd name="connsiteY5" fmla="*/ 23922 h 42352"/>
                  <a:gd name="connsiteX6" fmla="*/ 322396 w 345880"/>
                  <a:gd name="connsiteY6" fmla="*/ 47844 h 42352"/>
                  <a:gd name="connsiteX7" fmla="*/ 23922 w 345880"/>
                  <a:gd name="connsiteY7" fmla="*/ 14118 h 42352"/>
                  <a:gd name="connsiteX8" fmla="*/ 14118 w 345880"/>
                  <a:gd name="connsiteY8" fmla="*/ 23922 h 42352"/>
                  <a:gd name="connsiteX9" fmla="*/ 23922 w 345880"/>
                  <a:gd name="connsiteY9" fmla="*/ 33727 h 42352"/>
                  <a:gd name="connsiteX10" fmla="*/ 322403 w 345880"/>
                  <a:gd name="connsiteY10" fmla="*/ 33727 h 42352"/>
                  <a:gd name="connsiteX11" fmla="*/ 332208 w 345880"/>
                  <a:gd name="connsiteY11" fmla="*/ 23922 h 42352"/>
                  <a:gd name="connsiteX12" fmla="*/ 322403 w 345880"/>
                  <a:gd name="connsiteY12" fmla="*/ 14118 h 42352"/>
                  <a:gd name="connsiteX13" fmla="*/ 23922 w 345880"/>
                  <a:gd name="connsiteY13" fmla="*/ 14118 h 42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5880" h="42352">
                    <a:moveTo>
                      <a:pt x="322396" y="47844"/>
                    </a:moveTo>
                    <a:lnTo>
                      <a:pt x="23922" y="47844"/>
                    </a:lnTo>
                    <a:cubicBezTo>
                      <a:pt x="10729" y="47844"/>
                      <a:pt x="0" y="37108"/>
                      <a:pt x="0" y="23922"/>
                    </a:cubicBezTo>
                    <a:cubicBezTo>
                      <a:pt x="0" y="10736"/>
                      <a:pt x="10729" y="0"/>
                      <a:pt x="23922" y="0"/>
                    </a:cubicBezTo>
                    <a:lnTo>
                      <a:pt x="322403" y="0"/>
                    </a:lnTo>
                    <a:cubicBezTo>
                      <a:pt x="335596" y="0"/>
                      <a:pt x="346325" y="10736"/>
                      <a:pt x="346325" y="23922"/>
                    </a:cubicBezTo>
                    <a:cubicBezTo>
                      <a:pt x="346325" y="37108"/>
                      <a:pt x="335589" y="47844"/>
                      <a:pt x="322396" y="47844"/>
                    </a:cubicBezTo>
                    <a:close/>
                    <a:moveTo>
                      <a:pt x="23922" y="14118"/>
                    </a:moveTo>
                    <a:cubicBezTo>
                      <a:pt x="18515" y="14118"/>
                      <a:pt x="14118" y="18515"/>
                      <a:pt x="14118" y="23922"/>
                    </a:cubicBezTo>
                    <a:cubicBezTo>
                      <a:pt x="14118" y="29329"/>
                      <a:pt x="18515" y="33727"/>
                      <a:pt x="23922" y="33727"/>
                    </a:cubicBezTo>
                    <a:lnTo>
                      <a:pt x="322403" y="33727"/>
                    </a:lnTo>
                    <a:cubicBezTo>
                      <a:pt x="327810" y="33727"/>
                      <a:pt x="332208" y="29329"/>
                      <a:pt x="332208" y="23922"/>
                    </a:cubicBezTo>
                    <a:cubicBezTo>
                      <a:pt x="332208" y="18515"/>
                      <a:pt x="327810" y="14118"/>
                      <a:pt x="322403" y="14118"/>
                    </a:cubicBezTo>
                    <a:lnTo>
                      <a:pt x="23922" y="14118"/>
                    </a:lnTo>
                    <a:close/>
                  </a:path>
                </a:pathLst>
              </a:custGeom>
              <a:grpFill/>
              <a:ln w="7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" name="Dowolny kształt: kształt 48">
                <a:extLst>
                  <a:ext uri="{FF2B5EF4-FFF2-40B4-BE49-F238E27FC236}">
                    <a16:creationId xmlns:a16="http://schemas.microsoft.com/office/drawing/2014/main" id="{63209397-C15B-43DF-862E-57D05E1F1832}"/>
                  </a:ext>
                </a:extLst>
              </p:cNvPr>
              <p:cNvSpPr/>
              <p:nvPr/>
            </p:nvSpPr>
            <p:spPr>
              <a:xfrm>
                <a:off x="9491888" y="2162995"/>
                <a:ext cx="331763" cy="28235"/>
              </a:xfrm>
              <a:custGeom>
                <a:avLst/>
                <a:gdLst>
                  <a:gd name="connsiteX0" fmla="*/ 315337 w 331762"/>
                  <a:gd name="connsiteY0" fmla="*/ 0 h 28235"/>
                  <a:gd name="connsiteX1" fmla="*/ 16863 w 331762"/>
                  <a:gd name="connsiteY1" fmla="*/ 0 h 28235"/>
                  <a:gd name="connsiteX2" fmla="*/ 0 w 331762"/>
                  <a:gd name="connsiteY2" fmla="*/ 16878 h 28235"/>
                  <a:gd name="connsiteX3" fmla="*/ 16863 w 331762"/>
                  <a:gd name="connsiteY3" fmla="*/ 33741 h 28235"/>
                  <a:gd name="connsiteX4" fmla="*/ 315344 w 331762"/>
                  <a:gd name="connsiteY4" fmla="*/ 33741 h 28235"/>
                  <a:gd name="connsiteX5" fmla="*/ 332208 w 331762"/>
                  <a:gd name="connsiteY5" fmla="*/ 16878 h 28235"/>
                  <a:gd name="connsiteX6" fmla="*/ 315337 w 331762"/>
                  <a:gd name="connsiteY6" fmla="*/ 0 h 28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1762" h="28235">
                    <a:moveTo>
                      <a:pt x="315337" y="0"/>
                    </a:moveTo>
                    <a:lnTo>
                      <a:pt x="16863" y="0"/>
                    </a:lnTo>
                    <a:cubicBezTo>
                      <a:pt x="7553" y="0"/>
                      <a:pt x="0" y="7546"/>
                      <a:pt x="0" y="16878"/>
                    </a:cubicBezTo>
                    <a:cubicBezTo>
                      <a:pt x="0" y="26174"/>
                      <a:pt x="7553" y="33741"/>
                      <a:pt x="16863" y="33741"/>
                    </a:cubicBezTo>
                    <a:lnTo>
                      <a:pt x="315344" y="33741"/>
                    </a:lnTo>
                    <a:cubicBezTo>
                      <a:pt x="324655" y="33741"/>
                      <a:pt x="332208" y="26181"/>
                      <a:pt x="332208" y="16878"/>
                    </a:cubicBezTo>
                    <a:cubicBezTo>
                      <a:pt x="332208" y="7560"/>
                      <a:pt x="324655" y="0"/>
                      <a:pt x="315337" y="0"/>
                    </a:cubicBezTo>
                    <a:close/>
                  </a:path>
                </a:pathLst>
              </a:custGeom>
              <a:grpFill/>
              <a:ln w="7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0" name="Dowolny kształt: kształt 49">
                <a:extLst>
                  <a:ext uri="{FF2B5EF4-FFF2-40B4-BE49-F238E27FC236}">
                    <a16:creationId xmlns:a16="http://schemas.microsoft.com/office/drawing/2014/main" id="{1689B935-65F9-4C13-A8E8-88F24DE45177}"/>
                  </a:ext>
                </a:extLst>
              </p:cNvPr>
              <p:cNvSpPr/>
              <p:nvPr/>
            </p:nvSpPr>
            <p:spPr>
              <a:xfrm>
                <a:off x="9484829" y="2155936"/>
                <a:ext cx="345880" cy="42353"/>
              </a:xfrm>
              <a:custGeom>
                <a:avLst/>
                <a:gdLst>
                  <a:gd name="connsiteX0" fmla="*/ 322396 w 345880"/>
                  <a:gd name="connsiteY0" fmla="*/ 47858 h 42352"/>
                  <a:gd name="connsiteX1" fmla="*/ 23922 w 345880"/>
                  <a:gd name="connsiteY1" fmla="*/ 47858 h 42352"/>
                  <a:gd name="connsiteX2" fmla="*/ 0 w 345880"/>
                  <a:gd name="connsiteY2" fmla="*/ 23936 h 42352"/>
                  <a:gd name="connsiteX3" fmla="*/ 23922 w 345880"/>
                  <a:gd name="connsiteY3" fmla="*/ 0 h 42352"/>
                  <a:gd name="connsiteX4" fmla="*/ 322403 w 345880"/>
                  <a:gd name="connsiteY4" fmla="*/ 0 h 42352"/>
                  <a:gd name="connsiteX5" fmla="*/ 346325 w 345880"/>
                  <a:gd name="connsiteY5" fmla="*/ 23936 h 42352"/>
                  <a:gd name="connsiteX6" fmla="*/ 322396 w 345880"/>
                  <a:gd name="connsiteY6" fmla="*/ 47858 h 42352"/>
                  <a:gd name="connsiteX7" fmla="*/ 23922 w 345880"/>
                  <a:gd name="connsiteY7" fmla="*/ 14118 h 42352"/>
                  <a:gd name="connsiteX8" fmla="*/ 14118 w 345880"/>
                  <a:gd name="connsiteY8" fmla="*/ 23936 h 42352"/>
                  <a:gd name="connsiteX9" fmla="*/ 23922 w 345880"/>
                  <a:gd name="connsiteY9" fmla="*/ 33741 h 42352"/>
                  <a:gd name="connsiteX10" fmla="*/ 322403 w 345880"/>
                  <a:gd name="connsiteY10" fmla="*/ 33741 h 42352"/>
                  <a:gd name="connsiteX11" fmla="*/ 332208 w 345880"/>
                  <a:gd name="connsiteY11" fmla="*/ 23936 h 42352"/>
                  <a:gd name="connsiteX12" fmla="*/ 322403 w 345880"/>
                  <a:gd name="connsiteY12" fmla="*/ 14118 h 42352"/>
                  <a:gd name="connsiteX13" fmla="*/ 23922 w 345880"/>
                  <a:gd name="connsiteY13" fmla="*/ 14118 h 42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5880" h="42352">
                    <a:moveTo>
                      <a:pt x="322396" y="47858"/>
                    </a:moveTo>
                    <a:lnTo>
                      <a:pt x="23922" y="47858"/>
                    </a:lnTo>
                    <a:cubicBezTo>
                      <a:pt x="10729" y="47858"/>
                      <a:pt x="0" y="37122"/>
                      <a:pt x="0" y="23936"/>
                    </a:cubicBezTo>
                    <a:cubicBezTo>
                      <a:pt x="0" y="10743"/>
                      <a:pt x="10729" y="0"/>
                      <a:pt x="23922" y="0"/>
                    </a:cubicBezTo>
                    <a:lnTo>
                      <a:pt x="322403" y="0"/>
                    </a:lnTo>
                    <a:cubicBezTo>
                      <a:pt x="335596" y="0"/>
                      <a:pt x="346325" y="10736"/>
                      <a:pt x="346325" y="23936"/>
                    </a:cubicBezTo>
                    <a:cubicBezTo>
                      <a:pt x="346325" y="37122"/>
                      <a:pt x="335589" y="47858"/>
                      <a:pt x="322396" y="47858"/>
                    </a:cubicBezTo>
                    <a:close/>
                    <a:moveTo>
                      <a:pt x="23922" y="14118"/>
                    </a:moveTo>
                    <a:cubicBezTo>
                      <a:pt x="18515" y="14118"/>
                      <a:pt x="14118" y="18522"/>
                      <a:pt x="14118" y="23936"/>
                    </a:cubicBezTo>
                    <a:cubicBezTo>
                      <a:pt x="14118" y="29343"/>
                      <a:pt x="18515" y="33741"/>
                      <a:pt x="23922" y="33741"/>
                    </a:cubicBezTo>
                    <a:lnTo>
                      <a:pt x="322403" y="33741"/>
                    </a:lnTo>
                    <a:cubicBezTo>
                      <a:pt x="327810" y="33741"/>
                      <a:pt x="332208" y="29343"/>
                      <a:pt x="332208" y="23936"/>
                    </a:cubicBezTo>
                    <a:cubicBezTo>
                      <a:pt x="332208" y="18522"/>
                      <a:pt x="327810" y="14118"/>
                      <a:pt x="322403" y="14118"/>
                    </a:cubicBezTo>
                    <a:lnTo>
                      <a:pt x="23922" y="14118"/>
                    </a:lnTo>
                    <a:close/>
                  </a:path>
                </a:pathLst>
              </a:custGeom>
              <a:grpFill/>
              <a:ln w="7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1" name="Dowolny kształt: kształt 50">
                <a:extLst>
                  <a:ext uri="{FF2B5EF4-FFF2-40B4-BE49-F238E27FC236}">
                    <a16:creationId xmlns:a16="http://schemas.microsoft.com/office/drawing/2014/main" id="{612D3814-A194-4783-8AD4-ED79D4DDCEDF}"/>
                  </a:ext>
                </a:extLst>
              </p:cNvPr>
              <p:cNvSpPr/>
              <p:nvPr/>
            </p:nvSpPr>
            <p:spPr>
              <a:xfrm>
                <a:off x="9491888" y="2264768"/>
                <a:ext cx="176470" cy="28235"/>
              </a:xfrm>
              <a:custGeom>
                <a:avLst/>
                <a:gdLst>
                  <a:gd name="connsiteX0" fmla="*/ 166100 w 176469"/>
                  <a:gd name="connsiteY0" fmla="*/ 0 h 28235"/>
                  <a:gd name="connsiteX1" fmla="*/ 16863 w 176469"/>
                  <a:gd name="connsiteY1" fmla="*/ 0 h 28235"/>
                  <a:gd name="connsiteX2" fmla="*/ 0 w 176469"/>
                  <a:gd name="connsiteY2" fmla="*/ 16863 h 28235"/>
                  <a:gd name="connsiteX3" fmla="*/ 16863 w 176469"/>
                  <a:gd name="connsiteY3" fmla="*/ 33734 h 28235"/>
                  <a:gd name="connsiteX4" fmla="*/ 166107 w 176469"/>
                  <a:gd name="connsiteY4" fmla="*/ 33734 h 28235"/>
                  <a:gd name="connsiteX5" fmla="*/ 182971 w 176469"/>
                  <a:gd name="connsiteY5" fmla="*/ 16863 h 28235"/>
                  <a:gd name="connsiteX6" fmla="*/ 166100 w 176469"/>
                  <a:gd name="connsiteY6" fmla="*/ 0 h 28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6469" h="28235">
                    <a:moveTo>
                      <a:pt x="166100" y="0"/>
                    </a:moveTo>
                    <a:lnTo>
                      <a:pt x="16863" y="0"/>
                    </a:lnTo>
                    <a:cubicBezTo>
                      <a:pt x="7553" y="0"/>
                      <a:pt x="0" y="7546"/>
                      <a:pt x="0" y="16863"/>
                    </a:cubicBezTo>
                    <a:cubicBezTo>
                      <a:pt x="0" y="26181"/>
                      <a:pt x="7553" y="33734"/>
                      <a:pt x="16863" y="33734"/>
                    </a:cubicBezTo>
                    <a:lnTo>
                      <a:pt x="166107" y="33734"/>
                    </a:lnTo>
                    <a:cubicBezTo>
                      <a:pt x="175418" y="33734"/>
                      <a:pt x="182971" y="26181"/>
                      <a:pt x="182971" y="16863"/>
                    </a:cubicBezTo>
                    <a:cubicBezTo>
                      <a:pt x="182971" y="7546"/>
                      <a:pt x="175411" y="0"/>
                      <a:pt x="166100" y="0"/>
                    </a:cubicBezTo>
                    <a:close/>
                  </a:path>
                </a:pathLst>
              </a:custGeom>
              <a:grpFill/>
              <a:ln w="7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2" name="Dowolny kształt: kształt 51">
                <a:extLst>
                  <a:ext uri="{FF2B5EF4-FFF2-40B4-BE49-F238E27FC236}">
                    <a16:creationId xmlns:a16="http://schemas.microsoft.com/office/drawing/2014/main" id="{68BE60DF-5A31-4254-8A1D-F26A92AD432D}"/>
                  </a:ext>
                </a:extLst>
              </p:cNvPr>
              <p:cNvSpPr/>
              <p:nvPr/>
            </p:nvSpPr>
            <p:spPr>
              <a:xfrm>
                <a:off x="9484829" y="2257709"/>
                <a:ext cx="190587" cy="42353"/>
              </a:xfrm>
              <a:custGeom>
                <a:avLst/>
                <a:gdLst>
                  <a:gd name="connsiteX0" fmla="*/ 173159 w 190587"/>
                  <a:gd name="connsiteY0" fmla="*/ 47851 h 42352"/>
                  <a:gd name="connsiteX1" fmla="*/ 23922 w 190587"/>
                  <a:gd name="connsiteY1" fmla="*/ 47851 h 42352"/>
                  <a:gd name="connsiteX2" fmla="*/ 0 w 190587"/>
                  <a:gd name="connsiteY2" fmla="*/ 23922 h 42352"/>
                  <a:gd name="connsiteX3" fmla="*/ 23922 w 190587"/>
                  <a:gd name="connsiteY3" fmla="*/ 0 h 42352"/>
                  <a:gd name="connsiteX4" fmla="*/ 173166 w 190587"/>
                  <a:gd name="connsiteY4" fmla="*/ 0 h 42352"/>
                  <a:gd name="connsiteX5" fmla="*/ 197088 w 190587"/>
                  <a:gd name="connsiteY5" fmla="*/ 23922 h 42352"/>
                  <a:gd name="connsiteX6" fmla="*/ 173159 w 190587"/>
                  <a:gd name="connsiteY6" fmla="*/ 47851 h 42352"/>
                  <a:gd name="connsiteX7" fmla="*/ 23922 w 190587"/>
                  <a:gd name="connsiteY7" fmla="*/ 14118 h 42352"/>
                  <a:gd name="connsiteX8" fmla="*/ 14118 w 190587"/>
                  <a:gd name="connsiteY8" fmla="*/ 23922 h 42352"/>
                  <a:gd name="connsiteX9" fmla="*/ 23922 w 190587"/>
                  <a:gd name="connsiteY9" fmla="*/ 33734 h 42352"/>
                  <a:gd name="connsiteX10" fmla="*/ 173166 w 190587"/>
                  <a:gd name="connsiteY10" fmla="*/ 33734 h 42352"/>
                  <a:gd name="connsiteX11" fmla="*/ 182971 w 190587"/>
                  <a:gd name="connsiteY11" fmla="*/ 23922 h 42352"/>
                  <a:gd name="connsiteX12" fmla="*/ 173166 w 190587"/>
                  <a:gd name="connsiteY12" fmla="*/ 14118 h 42352"/>
                  <a:gd name="connsiteX13" fmla="*/ 23922 w 190587"/>
                  <a:gd name="connsiteY13" fmla="*/ 14118 h 42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0587" h="42352">
                    <a:moveTo>
                      <a:pt x="173159" y="47851"/>
                    </a:moveTo>
                    <a:lnTo>
                      <a:pt x="23922" y="47851"/>
                    </a:lnTo>
                    <a:cubicBezTo>
                      <a:pt x="10729" y="47851"/>
                      <a:pt x="0" y="37115"/>
                      <a:pt x="0" y="23922"/>
                    </a:cubicBezTo>
                    <a:cubicBezTo>
                      <a:pt x="0" y="10736"/>
                      <a:pt x="10729" y="0"/>
                      <a:pt x="23922" y="0"/>
                    </a:cubicBezTo>
                    <a:lnTo>
                      <a:pt x="173166" y="0"/>
                    </a:lnTo>
                    <a:cubicBezTo>
                      <a:pt x="186359" y="0"/>
                      <a:pt x="197088" y="10736"/>
                      <a:pt x="197088" y="23922"/>
                    </a:cubicBezTo>
                    <a:cubicBezTo>
                      <a:pt x="197081" y="37115"/>
                      <a:pt x="186352" y="47851"/>
                      <a:pt x="173159" y="47851"/>
                    </a:cubicBezTo>
                    <a:close/>
                    <a:moveTo>
                      <a:pt x="23922" y="14118"/>
                    </a:moveTo>
                    <a:cubicBezTo>
                      <a:pt x="18515" y="14118"/>
                      <a:pt x="14118" y="18515"/>
                      <a:pt x="14118" y="23922"/>
                    </a:cubicBezTo>
                    <a:cubicBezTo>
                      <a:pt x="14118" y="29336"/>
                      <a:pt x="18515" y="33734"/>
                      <a:pt x="23922" y="33734"/>
                    </a:cubicBezTo>
                    <a:lnTo>
                      <a:pt x="173166" y="33734"/>
                    </a:lnTo>
                    <a:cubicBezTo>
                      <a:pt x="178573" y="33734"/>
                      <a:pt x="182971" y="29336"/>
                      <a:pt x="182971" y="23922"/>
                    </a:cubicBezTo>
                    <a:cubicBezTo>
                      <a:pt x="182971" y="18515"/>
                      <a:pt x="178573" y="14118"/>
                      <a:pt x="173166" y="14118"/>
                    </a:cubicBezTo>
                    <a:lnTo>
                      <a:pt x="23922" y="14118"/>
                    </a:lnTo>
                    <a:close/>
                  </a:path>
                </a:pathLst>
              </a:custGeom>
              <a:grpFill/>
              <a:ln w="7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3" name="Dowolny kształt: kształt 52">
                <a:extLst>
                  <a:ext uri="{FF2B5EF4-FFF2-40B4-BE49-F238E27FC236}">
                    <a16:creationId xmlns:a16="http://schemas.microsoft.com/office/drawing/2014/main" id="{A7E1709B-56CB-4914-9540-ECE3BDC61135}"/>
                  </a:ext>
                </a:extLst>
              </p:cNvPr>
              <p:cNvSpPr/>
              <p:nvPr/>
            </p:nvSpPr>
            <p:spPr>
              <a:xfrm>
                <a:off x="9657988" y="1612911"/>
                <a:ext cx="571762" cy="698819"/>
              </a:xfrm>
              <a:custGeom>
                <a:avLst/>
                <a:gdLst>
                  <a:gd name="connsiteX0" fmla="*/ 571253 w 571761"/>
                  <a:gd name="connsiteY0" fmla="*/ 108719 h 698818"/>
                  <a:gd name="connsiteX1" fmla="*/ 286467 w 571761"/>
                  <a:gd name="connsiteY1" fmla="*/ 0 h 698818"/>
                  <a:gd name="connsiteX2" fmla="*/ 1680 w 571761"/>
                  <a:gd name="connsiteY2" fmla="*/ 108719 h 698818"/>
                  <a:gd name="connsiteX3" fmla="*/ 0 w 571761"/>
                  <a:gd name="connsiteY3" fmla="*/ 114980 h 698818"/>
                  <a:gd name="connsiteX4" fmla="*/ 0 w 571761"/>
                  <a:gd name="connsiteY4" fmla="*/ 137441 h 698818"/>
                  <a:gd name="connsiteX5" fmla="*/ 27240 w 571761"/>
                  <a:gd name="connsiteY5" fmla="*/ 137039 h 698818"/>
                  <a:gd name="connsiteX6" fmla="*/ 22920 w 571761"/>
                  <a:gd name="connsiteY6" fmla="*/ 121361 h 698818"/>
                  <a:gd name="connsiteX7" fmla="*/ 286467 w 571761"/>
                  <a:gd name="connsiteY7" fmla="*/ 25546 h 698818"/>
                  <a:gd name="connsiteX8" fmla="*/ 550006 w 571761"/>
                  <a:gd name="connsiteY8" fmla="*/ 121361 h 698818"/>
                  <a:gd name="connsiteX9" fmla="*/ 286467 w 571761"/>
                  <a:gd name="connsiteY9" fmla="*/ 217191 h 698818"/>
                  <a:gd name="connsiteX10" fmla="*/ 203011 w 571761"/>
                  <a:gd name="connsiteY10" fmla="*/ 211862 h 698818"/>
                  <a:gd name="connsiteX11" fmla="*/ 225450 w 571761"/>
                  <a:gd name="connsiteY11" fmla="*/ 240245 h 698818"/>
                  <a:gd name="connsiteX12" fmla="*/ 225521 w 571761"/>
                  <a:gd name="connsiteY12" fmla="*/ 240252 h 698818"/>
                  <a:gd name="connsiteX13" fmla="*/ 247763 w 571761"/>
                  <a:gd name="connsiteY13" fmla="*/ 241707 h 698818"/>
                  <a:gd name="connsiteX14" fmla="*/ 256093 w 571761"/>
                  <a:gd name="connsiteY14" fmla="*/ 242109 h 698818"/>
                  <a:gd name="connsiteX15" fmla="*/ 286467 w 571761"/>
                  <a:gd name="connsiteY15" fmla="*/ 242744 h 698818"/>
                  <a:gd name="connsiteX16" fmla="*/ 316827 w 571761"/>
                  <a:gd name="connsiteY16" fmla="*/ 242109 h 698818"/>
                  <a:gd name="connsiteX17" fmla="*/ 325163 w 571761"/>
                  <a:gd name="connsiteY17" fmla="*/ 241707 h 698818"/>
                  <a:gd name="connsiteX18" fmla="*/ 347412 w 571761"/>
                  <a:gd name="connsiteY18" fmla="*/ 240252 h 698818"/>
                  <a:gd name="connsiteX19" fmla="*/ 354238 w 571761"/>
                  <a:gd name="connsiteY19" fmla="*/ 239716 h 698818"/>
                  <a:gd name="connsiteX20" fmla="*/ 380652 w 571761"/>
                  <a:gd name="connsiteY20" fmla="*/ 236737 h 698818"/>
                  <a:gd name="connsiteX21" fmla="*/ 385897 w 571761"/>
                  <a:gd name="connsiteY21" fmla="*/ 235947 h 698818"/>
                  <a:gd name="connsiteX22" fmla="*/ 405944 w 571761"/>
                  <a:gd name="connsiteY22" fmla="*/ 232678 h 698818"/>
                  <a:gd name="connsiteX23" fmla="*/ 412967 w 571761"/>
                  <a:gd name="connsiteY23" fmla="*/ 231337 h 698818"/>
                  <a:gd name="connsiteX24" fmla="*/ 432845 w 571761"/>
                  <a:gd name="connsiteY24" fmla="*/ 226996 h 698818"/>
                  <a:gd name="connsiteX25" fmla="*/ 435929 w 571761"/>
                  <a:gd name="connsiteY25" fmla="*/ 226290 h 698818"/>
                  <a:gd name="connsiteX26" fmla="*/ 456816 w 571761"/>
                  <a:gd name="connsiteY26" fmla="*/ 220431 h 698818"/>
                  <a:gd name="connsiteX27" fmla="*/ 462294 w 571761"/>
                  <a:gd name="connsiteY27" fmla="*/ 218681 h 698818"/>
                  <a:gd name="connsiteX28" fmla="*/ 476955 w 571761"/>
                  <a:gd name="connsiteY28" fmla="*/ 213549 h 698818"/>
                  <a:gd name="connsiteX29" fmla="*/ 481995 w 571761"/>
                  <a:gd name="connsiteY29" fmla="*/ 211643 h 698818"/>
                  <a:gd name="connsiteX30" fmla="*/ 499014 w 571761"/>
                  <a:gd name="connsiteY30" fmla="*/ 204330 h 698818"/>
                  <a:gd name="connsiteX31" fmla="*/ 501216 w 571761"/>
                  <a:gd name="connsiteY31" fmla="*/ 203208 h 698818"/>
                  <a:gd name="connsiteX32" fmla="*/ 514416 w 571761"/>
                  <a:gd name="connsiteY32" fmla="*/ 196290 h 698818"/>
                  <a:gd name="connsiteX33" fmla="*/ 518623 w 571761"/>
                  <a:gd name="connsiteY33" fmla="*/ 193820 h 698818"/>
                  <a:gd name="connsiteX34" fmla="*/ 529303 w 571761"/>
                  <a:gd name="connsiteY34" fmla="*/ 186945 h 698818"/>
                  <a:gd name="connsiteX35" fmla="*/ 531950 w 571761"/>
                  <a:gd name="connsiteY35" fmla="*/ 185166 h 698818"/>
                  <a:gd name="connsiteX36" fmla="*/ 543117 w 571761"/>
                  <a:gd name="connsiteY36" fmla="*/ 176265 h 698818"/>
                  <a:gd name="connsiteX37" fmla="*/ 545588 w 571761"/>
                  <a:gd name="connsiteY37" fmla="*/ 173964 h 698818"/>
                  <a:gd name="connsiteX38" fmla="*/ 550020 w 571761"/>
                  <a:gd name="connsiteY38" fmla="*/ 169827 h 698818"/>
                  <a:gd name="connsiteX39" fmla="*/ 550020 w 571761"/>
                  <a:gd name="connsiteY39" fmla="*/ 264669 h 698818"/>
                  <a:gd name="connsiteX40" fmla="*/ 549668 w 571761"/>
                  <a:gd name="connsiteY40" fmla="*/ 270358 h 698818"/>
                  <a:gd name="connsiteX41" fmla="*/ 550020 w 571761"/>
                  <a:gd name="connsiteY41" fmla="*/ 274678 h 698818"/>
                  <a:gd name="connsiteX42" fmla="*/ 549124 w 571761"/>
                  <a:gd name="connsiteY42" fmla="*/ 280883 h 698818"/>
                  <a:gd name="connsiteX43" fmla="*/ 547797 w 571761"/>
                  <a:gd name="connsiteY43" fmla="*/ 285520 h 698818"/>
                  <a:gd name="connsiteX44" fmla="*/ 546152 w 571761"/>
                  <a:gd name="connsiteY44" fmla="*/ 289304 h 698818"/>
                  <a:gd name="connsiteX45" fmla="*/ 543505 w 571761"/>
                  <a:gd name="connsiteY45" fmla="*/ 294033 h 698818"/>
                  <a:gd name="connsiteX46" fmla="*/ 540992 w 571761"/>
                  <a:gd name="connsiteY46" fmla="*/ 297563 h 698818"/>
                  <a:gd name="connsiteX47" fmla="*/ 536835 w 571761"/>
                  <a:gd name="connsiteY47" fmla="*/ 302567 h 698818"/>
                  <a:gd name="connsiteX48" fmla="*/ 533863 w 571761"/>
                  <a:gd name="connsiteY48" fmla="*/ 305588 h 698818"/>
                  <a:gd name="connsiteX49" fmla="*/ 527835 w 571761"/>
                  <a:gd name="connsiteY49" fmla="*/ 311031 h 698818"/>
                  <a:gd name="connsiteX50" fmla="*/ 524891 w 571761"/>
                  <a:gd name="connsiteY50" fmla="*/ 313318 h 698818"/>
                  <a:gd name="connsiteX51" fmla="*/ 516625 w 571761"/>
                  <a:gd name="connsiteY51" fmla="*/ 319247 h 698818"/>
                  <a:gd name="connsiteX52" fmla="*/ 514197 w 571761"/>
                  <a:gd name="connsiteY52" fmla="*/ 320779 h 698818"/>
                  <a:gd name="connsiteX53" fmla="*/ 503369 w 571761"/>
                  <a:gd name="connsiteY53" fmla="*/ 327118 h 698818"/>
                  <a:gd name="connsiteX54" fmla="*/ 501858 w 571761"/>
                  <a:gd name="connsiteY54" fmla="*/ 327901 h 698818"/>
                  <a:gd name="connsiteX55" fmla="*/ 488263 w 571761"/>
                  <a:gd name="connsiteY55" fmla="*/ 334529 h 698818"/>
                  <a:gd name="connsiteX56" fmla="*/ 487847 w 571761"/>
                  <a:gd name="connsiteY56" fmla="*/ 334706 h 698818"/>
                  <a:gd name="connsiteX57" fmla="*/ 389751 w 571761"/>
                  <a:gd name="connsiteY57" fmla="*/ 362433 h 698818"/>
                  <a:gd name="connsiteX58" fmla="*/ 389172 w 571761"/>
                  <a:gd name="connsiteY58" fmla="*/ 362517 h 698818"/>
                  <a:gd name="connsiteX59" fmla="*/ 365956 w 571761"/>
                  <a:gd name="connsiteY59" fmla="*/ 365828 h 698818"/>
                  <a:gd name="connsiteX60" fmla="*/ 361989 w 571761"/>
                  <a:gd name="connsiteY60" fmla="*/ 366237 h 698818"/>
                  <a:gd name="connsiteX61" fmla="*/ 340826 w 571761"/>
                  <a:gd name="connsiteY61" fmla="*/ 368376 h 698818"/>
                  <a:gd name="connsiteX62" fmla="*/ 330711 w 571761"/>
                  <a:gd name="connsiteY62" fmla="*/ 369004 h 698818"/>
                  <a:gd name="connsiteX63" fmla="*/ 314328 w 571761"/>
                  <a:gd name="connsiteY63" fmla="*/ 369979 h 698818"/>
                  <a:gd name="connsiteX64" fmla="*/ 286481 w 571761"/>
                  <a:gd name="connsiteY64" fmla="*/ 370501 h 698818"/>
                  <a:gd name="connsiteX65" fmla="*/ 258606 w 571761"/>
                  <a:gd name="connsiteY65" fmla="*/ 369943 h 698818"/>
                  <a:gd name="connsiteX66" fmla="*/ 248102 w 571761"/>
                  <a:gd name="connsiteY66" fmla="*/ 369322 h 698818"/>
                  <a:gd name="connsiteX67" fmla="*/ 248102 w 571761"/>
                  <a:gd name="connsiteY67" fmla="*/ 395058 h 698818"/>
                  <a:gd name="connsiteX68" fmla="*/ 286481 w 571761"/>
                  <a:gd name="connsiteY68" fmla="*/ 396054 h 698818"/>
                  <a:gd name="connsiteX69" fmla="*/ 540505 w 571761"/>
                  <a:gd name="connsiteY69" fmla="*/ 331812 h 698818"/>
                  <a:gd name="connsiteX70" fmla="*/ 550020 w 571761"/>
                  <a:gd name="connsiteY70" fmla="*/ 323144 h 698818"/>
                  <a:gd name="connsiteX71" fmla="*/ 550020 w 571761"/>
                  <a:gd name="connsiteY71" fmla="*/ 323144 h 698818"/>
                  <a:gd name="connsiteX72" fmla="*/ 550020 w 571761"/>
                  <a:gd name="connsiteY72" fmla="*/ 417999 h 698818"/>
                  <a:gd name="connsiteX73" fmla="*/ 549668 w 571761"/>
                  <a:gd name="connsiteY73" fmla="*/ 423689 h 698818"/>
                  <a:gd name="connsiteX74" fmla="*/ 550020 w 571761"/>
                  <a:gd name="connsiteY74" fmla="*/ 428009 h 698818"/>
                  <a:gd name="connsiteX75" fmla="*/ 549124 w 571761"/>
                  <a:gd name="connsiteY75" fmla="*/ 434199 h 698818"/>
                  <a:gd name="connsiteX76" fmla="*/ 547797 w 571761"/>
                  <a:gd name="connsiteY76" fmla="*/ 438844 h 698818"/>
                  <a:gd name="connsiteX77" fmla="*/ 546152 w 571761"/>
                  <a:gd name="connsiteY77" fmla="*/ 442635 h 698818"/>
                  <a:gd name="connsiteX78" fmla="*/ 543505 w 571761"/>
                  <a:gd name="connsiteY78" fmla="*/ 447350 h 698818"/>
                  <a:gd name="connsiteX79" fmla="*/ 540992 w 571761"/>
                  <a:gd name="connsiteY79" fmla="*/ 450893 h 698818"/>
                  <a:gd name="connsiteX80" fmla="*/ 536835 w 571761"/>
                  <a:gd name="connsiteY80" fmla="*/ 455898 h 698818"/>
                  <a:gd name="connsiteX81" fmla="*/ 533863 w 571761"/>
                  <a:gd name="connsiteY81" fmla="*/ 458912 h 698818"/>
                  <a:gd name="connsiteX82" fmla="*/ 527835 w 571761"/>
                  <a:gd name="connsiteY82" fmla="*/ 464354 h 698818"/>
                  <a:gd name="connsiteX83" fmla="*/ 524891 w 571761"/>
                  <a:gd name="connsiteY83" fmla="*/ 466670 h 698818"/>
                  <a:gd name="connsiteX84" fmla="*/ 516625 w 571761"/>
                  <a:gd name="connsiteY84" fmla="*/ 472571 h 698818"/>
                  <a:gd name="connsiteX85" fmla="*/ 514197 w 571761"/>
                  <a:gd name="connsiteY85" fmla="*/ 474110 h 698818"/>
                  <a:gd name="connsiteX86" fmla="*/ 503369 w 571761"/>
                  <a:gd name="connsiteY86" fmla="*/ 480455 h 698818"/>
                  <a:gd name="connsiteX87" fmla="*/ 501858 w 571761"/>
                  <a:gd name="connsiteY87" fmla="*/ 481225 h 698818"/>
                  <a:gd name="connsiteX88" fmla="*/ 488263 w 571761"/>
                  <a:gd name="connsiteY88" fmla="*/ 487853 h 698818"/>
                  <a:gd name="connsiteX89" fmla="*/ 487847 w 571761"/>
                  <a:gd name="connsiteY89" fmla="*/ 488037 h 698818"/>
                  <a:gd name="connsiteX90" fmla="*/ 389751 w 571761"/>
                  <a:gd name="connsiteY90" fmla="*/ 515756 h 698818"/>
                  <a:gd name="connsiteX91" fmla="*/ 389172 w 571761"/>
                  <a:gd name="connsiteY91" fmla="*/ 515855 h 698818"/>
                  <a:gd name="connsiteX92" fmla="*/ 365956 w 571761"/>
                  <a:gd name="connsiteY92" fmla="*/ 519159 h 698818"/>
                  <a:gd name="connsiteX93" fmla="*/ 361989 w 571761"/>
                  <a:gd name="connsiteY93" fmla="*/ 519582 h 698818"/>
                  <a:gd name="connsiteX94" fmla="*/ 340826 w 571761"/>
                  <a:gd name="connsiteY94" fmla="*/ 521721 h 698818"/>
                  <a:gd name="connsiteX95" fmla="*/ 330711 w 571761"/>
                  <a:gd name="connsiteY95" fmla="*/ 522328 h 698818"/>
                  <a:gd name="connsiteX96" fmla="*/ 314328 w 571761"/>
                  <a:gd name="connsiteY96" fmla="*/ 523309 h 698818"/>
                  <a:gd name="connsiteX97" fmla="*/ 286481 w 571761"/>
                  <a:gd name="connsiteY97" fmla="*/ 523832 h 698818"/>
                  <a:gd name="connsiteX98" fmla="*/ 258606 w 571761"/>
                  <a:gd name="connsiteY98" fmla="*/ 523281 h 698818"/>
                  <a:gd name="connsiteX99" fmla="*/ 246387 w 571761"/>
                  <a:gd name="connsiteY99" fmla="*/ 522554 h 698818"/>
                  <a:gd name="connsiteX100" fmla="*/ 246387 w 571761"/>
                  <a:gd name="connsiteY100" fmla="*/ 548312 h 698818"/>
                  <a:gd name="connsiteX101" fmla="*/ 286481 w 571761"/>
                  <a:gd name="connsiteY101" fmla="*/ 549370 h 698818"/>
                  <a:gd name="connsiteX102" fmla="*/ 540505 w 571761"/>
                  <a:gd name="connsiteY102" fmla="*/ 485135 h 698818"/>
                  <a:gd name="connsiteX103" fmla="*/ 550020 w 571761"/>
                  <a:gd name="connsiteY103" fmla="*/ 476474 h 698818"/>
                  <a:gd name="connsiteX104" fmla="*/ 550020 w 571761"/>
                  <a:gd name="connsiteY104" fmla="*/ 476460 h 698818"/>
                  <a:gd name="connsiteX105" fmla="*/ 550020 w 571761"/>
                  <a:gd name="connsiteY105" fmla="*/ 583909 h 698818"/>
                  <a:gd name="connsiteX106" fmla="*/ 549653 w 571761"/>
                  <a:gd name="connsiteY106" fmla="*/ 585645 h 698818"/>
                  <a:gd name="connsiteX107" fmla="*/ 286481 w 571761"/>
                  <a:gd name="connsiteY107" fmla="*/ 677148 h 698818"/>
                  <a:gd name="connsiteX108" fmla="*/ 244664 w 571761"/>
                  <a:gd name="connsiteY108" fmla="*/ 675744 h 698818"/>
                  <a:gd name="connsiteX109" fmla="*/ 244664 w 571761"/>
                  <a:gd name="connsiteY109" fmla="*/ 701346 h 698818"/>
                  <a:gd name="connsiteX110" fmla="*/ 286481 w 571761"/>
                  <a:gd name="connsiteY110" fmla="*/ 702694 h 698818"/>
                  <a:gd name="connsiteX111" fmla="*/ 571507 w 571761"/>
                  <a:gd name="connsiteY111" fmla="*/ 593890 h 698818"/>
                  <a:gd name="connsiteX112" fmla="*/ 572933 w 571761"/>
                  <a:gd name="connsiteY112" fmla="*/ 587707 h 698818"/>
                  <a:gd name="connsiteX113" fmla="*/ 572933 w 571761"/>
                  <a:gd name="connsiteY113" fmla="*/ 114980 h 698818"/>
                  <a:gd name="connsiteX114" fmla="*/ 571253 w 571761"/>
                  <a:gd name="connsiteY114" fmla="*/ 108719 h 698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571761" h="698818">
                    <a:moveTo>
                      <a:pt x="571253" y="108719"/>
                    </a:moveTo>
                    <a:cubicBezTo>
                      <a:pt x="557983" y="53915"/>
                      <a:pt x="459223" y="0"/>
                      <a:pt x="286467" y="0"/>
                    </a:cubicBezTo>
                    <a:cubicBezTo>
                      <a:pt x="113703" y="0"/>
                      <a:pt x="14929" y="53922"/>
                      <a:pt x="1680" y="108719"/>
                    </a:cubicBezTo>
                    <a:cubicBezTo>
                      <a:pt x="713" y="110611"/>
                      <a:pt x="0" y="112665"/>
                      <a:pt x="0" y="114980"/>
                    </a:cubicBezTo>
                    <a:lnTo>
                      <a:pt x="0" y="137441"/>
                    </a:lnTo>
                    <a:cubicBezTo>
                      <a:pt x="9120" y="137138"/>
                      <a:pt x="18318" y="136686"/>
                      <a:pt x="27240" y="137039"/>
                    </a:cubicBezTo>
                    <a:cubicBezTo>
                      <a:pt x="24501" y="131801"/>
                      <a:pt x="22920" y="126557"/>
                      <a:pt x="22920" y="121361"/>
                    </a:cubicBezTo>
                    <a:cubicBezTo>
                      <a:pt x="22920" y="76037"/>
                      <a:pt x="131145" y="25546"/>
                      <a:pt x="286467" y="25546"/>
                    </a:cubicBezTo>
                    <a:cubicBezTo>
                      <a:pt x="441781" y="25546"/>
                      <a:pt x="550006" y="76037"/>
                      <a:pt x="550006" y="121361"/>
                    </a:cubicBezTo>
                    <a:cubicBezTo>
                      <a:pt x="550006" y="166700"/>
                      <a:pt x="441781" y="217191"/>
                      <a:pt x="286467" y="217191"/>
                    </a:cubicBezTo>
                    <a:cubicBezTo>
                      <a:pt x="256693" y="217191"/>
                      <a:pt x="228867" y="215194"/>
                      <a:pt x="203011" y="211862"/>
                    </a:cubicBezTo>
                    <a:cubicBezTo>
                      <a:pt x="211086" y="220742"/>
                      <a:pt x="218540" y="230243"/>
                      <a:pt x="225450" y="240245"/>
                    </a:cubicBezTo>
                    <a:cubicBezTo>
                      <a:pt x="225472" y="240245"/>
                      <a:pt x="225493" y="240252"/>
                      <a:pt x="225521" y="240252"/>
                    </a:cubicBezTo>
                    <a:cubicBezTo>
                      <a:pt x="232763" y="240838"/>
                      <a:pt x="240175" y="241325"/>
                      <a:pt x="247763" y="241707"/>
                    </a:cubicBezTo>
                    <a:cubicBezTo>
                      <a:pt x="250523" y="241855"/>
                      <a:pt x="253283" y="241989"/>
                      <a:pt x="256093" y="242109"/>
                    </a:cubicBezTo>
                    <a:cubicBezTo>
                      <a:pt x="265975" y="242476"/>
                      <a:pt x="276041" y="242744"/>
                      <a:pt x="286467" y="242744"/>
                    </a:cubicBezTo>
                    <a:cubicBezTo>
                      <a:pt x="296892" y="242744"/>
                      <a:pt x="306951" y="242476"/>
                      <a:pt x="316827" y="242109"/>
                    </a:cubicBezTo>
                    <a:cubicBezTo>
                      <a:pt x="319636" y="241989"/>
                      <a:pt x="322389" y="241855"/>
                      <a:pt x="325163" y="241707"/>
                    </a:cubicBezTo>
                    <a:cubicBezTo>
                      <a:pt x="332744" y="241325"/>
                      <a:pt x="340163" y="240838"/>
                      <a:pt x="347412" y="240252"/>
                    </a:cubicBezTo>
                    <a:cubicBezTo>
                      <a:pt x="349692" y="240062"/>
                      <a:pt x="351993" y="239914"/>
                      <a:pt x="354238" y="239716"/>
                    </a:cubicBezTo>
                    <a:cubicBezTo>
                      <a:pt x="363309" y="238890"/>
                      <a:pt x="372125" y="237881"/>
                      <a:pt x="380652" y="236737"/>
                    </a:cubicBezTo>
                    <a:cubicBezTo>
                      <a:pt x="382438" y="236490"/>
                      <a:pt x="384125" y="236194"/>
                      <a:pt x="385897" y="235947"/>
                    </a:cubicBezTo>
                    <a:cubicBezTo>
                      <a:pt x="392751" y="234944"/>
                      <a:pt x="399428" y="233864"/>
                      <a:pt x="405944" y="232678"/>
                    </a:cubicBezTo>
                    <a:cubicBezTo>
                      <a:pt x="408301" y="232241"/>
                      <a:pt x="410652" y="231803"/>
                      <a:pt x="412967" y="231337"/>
                    </a:cubicBezTo>
                    <a:cubicBezTo>
                      <a:pt x="419800" y="230003"/>
                      <a:pt x="426442" y="228542"/>
                      <a:pt x="432845" y="226996"/>
                    </a:cubicBezTo>
                    <a:cubicBezTo>
                      <a:pt x="433854" y="226749"/>
                      <a:pt x="434941" y="226544"/>
                      <a:pt x="435929" y="226290"/>
                    </a:cubicBezTo>
                    <a:cubicBezTo>
                      <a:pt x="443193" y="224476"/>
                      <a:pt x="450117" y="222500"/>
                      <a:pt x="456816" y="220431"/>
                    </a:cubicBezTo>
                    <a:cubicBezTo>
                      <a:pt x="458687" y="219867"/>
                      <a:pt x="460473" y="219260"/>
                      <a:pt x="462294" y="218681"/>
                    </a:cubicBezTo>
                    <a:cubicBezTo>
                      <a:pt x="467341" y="217029"/>
                      <a:pt x="472226" y="215328"/>
                      <a:pt x="476955" y="213549"/>
                    </a:cubicBezTo>
                    <a:cubicBezTo>
                      <a:pt x="478635" y="212907"/>
                      <a:pt x="480350" y="212293"/>
                      <a:pt x="481995" y="211643"/>
                    </a:cubicBezTo>
                    <a:cubicBezTo>
                      <a:pt x="487931" y="209286"/>
                      <a:pt x="493656" y="206857"/>
                      <a:pt x="499014" y="204330"/>
                    </a:cubicBezTo>
                    <a:cubicBezTo>
                      <a:pt x="499783" y="203963"/>
                      <a:pt x="500468" y="203582"/>
                      <a:pt x="501216" y="203208"/>
                    </a:cubicBezTo>
                    <a:cubicBezTo>
                      <a:pt x="505840" y="200963"/>
                      <a:pt x="510230" y="198655"/>
                      <a:pt x="514416" y="196290"/>
                    </a:cubicBezTo>
                    <a:cubicBezTo>
                      <a:pt x="515849" y="195479"/>
                      <a:pt x="517239" y="194660"/>
                      <a:pt x="518623" y="193820"/>
                    </a:cubicBezTo>
                    <a:cubicBezTo>
                      <a:pt x="522364" y="191589"/>
                      <a:pt x="525929" y="189295"/>
                      <a:pt x="529303" y="186945"/>
                    </a:cubicBezTo>
                    <a:cubicBezTo>
                      <a:pt x="530178" y="186345"/>
                      <a:pt x="531103" y="185759"/>
                      <a:pt x="531950" y="185166"/>
                    </a:cubicBezTo>
                    <a:cubicBezTo>
                      <a:pt x="535966" y="182250"/>
                      <a:pt x="539686" y="179293"/>
                      <a:pt x="543117" y="176265"/>
                    </a:cubicBezTo>
                    <a:cubicBezTo>
                      <a:pt x="543985" y="175495"/>
                      <a:pt x="544748" y="174719"/>
                      <a:pt x="545588" y="173964"/>
                    </a:cubicBezTo>
                    <a:cubicBezTo>
                      <a:pt x="547077" y="172580"/>
                      <a:pt x="548651" y="171211"/>
                      <a:pt x="550020" y="169827"/>
                    </a:cubicBezTo>
                    <a:lnTo>
                      <a:pt x="550020" y="264669"/>
                    </a:lnTo>
                    <a:cubicBezTo>
                      <a:pt x="549541" y="266504"/>
                      <a:pt x="549385" y="268431"/>
                      <a:pt x="549668" y="270358"/>
                    </a:cubicBezTo>
                    <a:cubicBezTo>
                      <a:pt x="549886" y="271798"/>
                      <a:pt x="550020" y="273245"/>
                      <a:pt x="550020" y="274678"/>
                    </a:cubicBezTo>
                    <a:cubicBezTo>
                      <a:pt x="550020" y="276732"/>
                      <a:pt x="549555" y="278800"/>
                      <a:pt x="549124" y="280883"/>
                    </a:cubicBezTo>
                    <a:cubicBezTo>
                      <a:pt x="548792" y="282429"/>
                      <a:pt x="548355" y="283960"/>
                      <a:pt x="547797" y="285520"/>
                    </a:cubicBezTo>
                    <a:cubicBezTo>
                      <a:pt x="547331" y="286770"/>
                      <a:pt x="546766" y="288047"/>
                      <a:pt x="546152" y="289304"/>
                    </a:cubicBezTo>
                    <a:cubicBezTo>
                      <a:pt x="545383" y="290885"/>
                      <a:pt x="544529" y="292452"/>
                      <a:pt x="543505" y="294033"/>
                    </a:cubicBezTo>
                    <a:cubicBezTo>
                      <a:pt x="542743" y="295205"/>
                      <a:pt x="541889" y="296391"/>
                      <a:pt x="540992" y="297563"/>
                    </a:cubicBezTo>
                    <a:cubicBezTo>
                      <a:pt x="539715" y="299236"/>
                      <a:pt x="538366" y="300916"/>
                      <a:pt x="536835" y="302567"/>
                    </a:cubicBezTo>
                    <a:cubicBezTo>
                      <a:pt x="535910" y="303577"/>
                      <a:pt x="534893" y="304579"/>
                      <a:pt x="533863" y="305588"/>
                    </a:cubicBezTo>
                    <a:cubicBezTo>
                      <a:pt x="531985" y="307410"/>
                      <a:pt x="530023" y="309231"/>
                      <a:pt x="527835" y="311031"/>
                    </a:cubicBezTo>
                    <a:cubicBezTo>
                      <a:pt x="526889" y="311800"/>
                      <a:pt x="525886" y="312563"/>
                      <a:pt x="524891" y="313318"/>
                    </a:cubicBezTo>
                    <a:cubicBezTo>
                      <a:pt x="522294" y="315330"/>
                      <a:pt x="519597" y="317299"/>
                      <a:pt x="516625" y="319247"/>
                    </a:cubicBezTo>
                    <a:cubicBezTo>
                      <a:pt x="515842" y="319770"/>
                      <a:pt x="515016" y="320278"/>
                      <a:pt x="514197" y="320779"/>
                    </a:cubicBezTo>
                    <a:cubicBezTo>
                      <a:pt x="510788" y="322918"/>
                      <a:pt x="507223" y="325057"/>
                      <a:pt x="503369" y="327118"/>
                    </a:cubicBezTo>
                    <a:cubicBezTo>
                      <a:pt x="502875" y="327393"/>
                      <a:pt x="502360" y="327647"/>
                      <a:pt x="501858" y="327901"/>
                    </a:cubicBezTo>
                    <a:cubicBezTo>
                      <a:pt x="497560" y="330160"/>
                      <a:pt x="493070" y="332384"/>
                      <a:pt x="488263" y="334529"/>
                    </a:cubicBezTo>
                    <a:cubicBezTo>
                      <a:pt x="488129" y="334600"/>
                      <a:pt x="487988" y="334649"/>
                      <a:pt x="487847" y="334706"/>
                    </a:cubicBezTo>
                    <a:cubicBezTo>
                      <a:pt x="461835" y="346289"/>
                      <a:pt x="428546" y="356038"/>
                      <a:pt x="389751" y="362433"/>
                    </a:cubicBezTo>
                    <a:cubicBezTo>
                      <a:pt x="389567" y="362447"/>
                      <a:pt x="389363" y="362489"/>
                      <a:pt x="389172" y="362517"/>
                    </a:cubicBezTo>
                    <a:cubicBezTo>
                      <a:pt x="381633" y="363760"/>
                      <a:pt x="373897" y="364861"/>
                      <a:pt x="365956" y="365828"/>
                    </a:cubicBezTo>
                    <a:cubicBezTo>
                      <a:pt x="364657" y="365983"/>
                      <a:pt x="363302" y="366089"/>
                      <a:pt x="361989" y="366237"/>
                    </a:cubicBezTo>
                    <a:cubicBezTo>
                      <a:pt x="355057" y="367049"/>
                      <a:pt x="348047" y="367790"/>
                      <a:pt x="340826" y="368376"/>
                    </a:cubicBezTo>
                    <a:cubicBezTo>
                      <a:pt x="337530" y="368644"/>
                      <a:pt x="334064" y="368772"/>
                      <a:pt x="330711" y="369004"/>
                    </a:cubicBezTo>
                    <a:cubicBezTo>
                      <a:pt x="325276" y="369364"/>
                      <a:pt x="319904" y="369753"/>
                      <a:pt x="314328" y="369979"/>
                    </a:cubicBezTo>
                    <a:cubicBezTo>
                      <a:pt x="305236" y="370303"/>
                      <a:pt x="295954" y="370501"/>
                      <a:pt x="286481" y="370501"/>
                    </a:cubicBezTo>
                    <a:cubicBezTo>
                      <a:pt x="277001" y="370501"/>
                      <a:pt x="267719" y="370303"/>
                      <a:pt x="258606" y="369943"/>
                    </a:cubicBezTo>
                    <a:cubicBezTo>
                      <a:pt x="255034" y="369802"/>
                      <a:pt x="251582" y="369541"/>
                      <a:pt x="248102" y="369322"/>
                    </a:cubicBezTo>
                    <a:lnTo>
                      <a:pt x="248102" y="395058"/>
                    </a:lnTo>
                    <a:cubicBezTo>
                      <a:pt x="260476" y="395665"/>
                      <a:pt x="273210" y="396054"/>
                      <a:pt x="286481" y="396054"/>
                    </a:cubicBezTo>
                    <a:cubicBezTo>
                      <a:pt x="411054" y="396054"/>
                      <a:pt x="497150" y="367995"/>
                      <a:pt x="540505" y="331812"/>
                    </a:cubicBezTo>
                    <a:cubicBezTo>
                      <a:pt x="543964" y="329009"/>
                      <a:pt x="547084" y="326101"/>
                      <a:pt x="550020" y="323144"/>
                    </a:cubicBezTo>
                    <a:lnTo>
                      <a:pt x="550020" y="323144"/>
                    </a:lnTo>
                    <a:lnTo>
                      <a:pt x="550020" y="417999"/>
                    </a:lnTo>
                    <a:cubicBezTo>
                      <a:pt x="549541" y="419835"/>
                      <a:pt x="549385" y="421762"/>
                      <a:pt x="549668" y="423689"/>
                    </a:cubicBezTo>
                    <a:cubicBezTo>
                      <a:pt x="549886" y="425129"/>
                      <a:pt x="550020" y="426562"/>
                      <a:pt x="550020" y="428009"/>
                    </a:cubicBezTo>
                    <a:cubicBezTo>
                      <a:pt x="550020" y="430063"/>
                      <a:pt x="549555" y="432131"/>
                      <a:pt x="549124" y="434199"/>
                    </a:cubicBezTo>
                    <a:cubicBezTo>
                      <a:pt x="548792" y="435752"/>
                      <a:pt x="548355" y="437291"/>
                      <a:pt x="547797" y="438844"/>
                    </a:cubicBezTo>
                    <a:cubicBezTo>
                      <a:pt x="547331" y="440100"/>
                      <a:pt x="546766" y="441364"/>
                      <a:pt x="546152" y="442635"/>
                    </a:cubicBezTo>
                    <a:cubicBezTo>
                      <a:pt x="545383" y="444209"/>
                      <a:pt x="544529" y="445776"/>
                      <a:pt x="543505" y="447350"/>
                    </a:cubicBezTo>
                    <a:cubicBezTo>
                      <a:pt x="542743" y="448529"/>
                      <a:pt x="541889" y="449707"/>
                      <a:pt x="540992" y="450893"/>
                    </a:cubicBezTo>
                    <a:cubicBezTo>
                      <a:pt x="539715" y="452559"/>
                      <a:pt x="538366" y="454239"/>
                      <a:pt x="536835" y="455898"/>
                    </a:cubicBezTo>
                    <a:cubicBezTo>
                      <a:pt x="535910" y="456907"/>
                      <a:pt x="534893" y="457896"/>
                      <a:pt x="533863" y="458912"/>
                    </a:cubicBezTo>
                    <a:cubicBezTo>
                      <a:pt x="531985" y="460740"/>
                      <a:pt x="530023" y="462554"/>
                      <a:pt x="527835" y="464354"/>
                    </a:cubicBezTo>
                    <a:cubicBezTo>
                      <a:pt x="526889" y="465138"/>
                      <a:pt x="525886" y="465893"/>
                      <a:pt x="524891" y="466670"/>
                    </a:cubicBezTo>
                    <a:cubicBezTo>
                      <a:pt x="522294" y="468639"/>
                      <a:pt x="519597" y="470637"/>
                      <a:pt x="516625" y="472571"/>
                    </a:cubicBezTo>
                    <a:cubicBezTo>
                      <a:pt x="515842" y="473093"/>
                      <a:pt x="515016" y="473594"/>
                      <a:pt x="514197" y="474110"/>
                    </a:cubicBezTo>
                    <a:cubicBezTo>
                      <a:pt x="510788" y="476255"/>
                      <a:pt x="507223" y="478387"/>
                      <a:pt x="503369" y="480455"/>
                    </a:cubicBezTo>
                    <a:cubicBezTo>
                      <a:pt x="502875" y="480717"/>
                      <a:pt x="502360" y="480978"/>
                      <a:pt x="501858" y="481225"/>
                    </a:cubicBezTo>
                    <a:cubicBezTo>
                      <a:pt x="497560" y="483491"/>
                      <a:pt x="493070" y="485714"/>
                      <a:pt x="488263" y="487853"/>
                    </a:cubicBezTo>
                    <a:cubicBezTo>
                      <a:pt x="488129" y="487924"/>
                      <a:pt x="487988" y="487980"/>
                      <a:pt x="487847" y="488037"/>
                    </a:cubicBezTo>
                    <a:cubicBezTo>
                      <a:pt x="461835" y="499627"/>
                      <a:pt x="428546" y="509368"/>
                      <a:pt x="389751" y="515756"/>
                    </a:cubicBezTo>
                    <a:cubicBezTo>
                      <a:pt x="389567" y="515785"/>
                      <a:pt x="389363" y="515813"/>
                      <a:pt x="389172" y="515855"/>
                    </a:cubicBezTo>
                    <a:cubicBezTo>
                      <a:pt x="381633" y="517098"/>
                      <a:pt x="373897" y="518185"/>
                      <a:pt x="365956" y="519159"/>
                    </a:cubicBezTo>
                    <a:cubicBezTo>
                      <a:pt x="364657" y="519314"/>
                      <a:pt x="363302" y="519420"/>
                      <a:pt x="361989" y="519582"/>
                    </a:cubicBezTo>
                    <a:cubicBezTo>
                      <a:pt x="355057" y="520380"/>
                      <a:pt x="348047" y="521114"/>
                      <a:pt x="340826" y="521721"/>
                    </a:cubicBezTo>
                    <a:cubicBezTo>
                      <a:pt x="337530" y="521982"/>
                      <a:pt x="334064" y="522109"/>
                      <a:pt x="330711" y="522328"/>
                    </a:cubicBezTo>
                    <a:cubicBezTo>
                      <a:pt x="325276" y="522702"/>
                      <a:pt x="319904" y="523098"/>
                      <a:pt x="314328" y="523309"/>
                    </a:cubicBezTo>
                    <a:cubicBezTo>
                      <a:pt x="305236" y="523627"/>
                      <a:pt x="295954" y="523832"/>
                      <a:pt x="286481" y="523832"/>
                    </a:cubicBezTo>
                    <a:cubicBezTo>
                      <a:pt x="277001" y="523832"/>
                      <a:pt x="267719" y="523627"/>
                      <a:pt x="258606" y="523281"/>
                    </a:cubicBezTo>
                    <a:cubicBezTo>
                      <a:pt x="254455" y="523119"/>
                      <a:pt x="250425" y="522822"/>
                      <a:pt x="246387" y="522554"/>
                    </a:cubicBezTo>
                    <a:lnTo>
                      <a:pt x="246387" y="548312"/>
                    </a:lnTo>
                    <a:cubicBezTo>
                      <a:pt x="259297" y="548975"/>
                      <a:pt x="272603" y="549370"/>
                      <a:pt x="286481" y="549370"/>
                    </a:cubicBezTo>
                    <a:cubicBezTo>
                      <a:pt x="411054" y="549370"/>
                      <a:pt x="497150" y="521326"/>
                      <a:pt x="540505" y="485135"/>
                    </a:cubicBezTo>
                    <a:cubicBezTo>
                      <a:pt x="543964" y="482326"/>
                      <a:pt x="547084" y="479425"/>
                      <a:pt x="550020" y="476474"/>
                    </a:cubicBezTo>
                    <a:lnTo>
                      <a:pt x="550020" y="476460"/>
                    </a:lnTo>
                    <a:lnTo>
                      <a:pt x="550020" y="583909"/>
                    </a:lnTo>
                    <a:cubicBezTo>
                      <a:pt x="549865" y="584474"/>
                      <a:pt x="549745" y="585052"/>
                      <a:pt x="549653" y="585645"/>
                    </a:cubicBezTo>
                    <a:cubicBezTo>
                      <a:pt x="543159" y="629826"/>
                      <a:pt x="435852" y="677148"/>
                      <a:pt x="286481" y="677148"/>
                    </a:cubicBezTo>
                    <a:cubicBezTo>
                      <a:pt x="272081" y="677148"/>
                      <a:pt x="258224" y="676584"/>
                      <a:pt x="244664" y="675744"/>
                    </a:cubicBezTo>
                    <a:lnTo>
                      <a:pt x="244664" y="701346"/>
                    </a:lnTo>
                    <a:cubicBezTo>
                      <a:pt x="258330" y="702143"/>
                      <a:pt x="272215" y="702694"/>
                      <a:pt x="286481" y="702694"/>
                    </a:cubicBezTo>
                    <a:cubicBezTo>
                      <a:pt x="436656" y="702694"/>
                      <a:pt x="557524" y="656205"/>
                      <a:pt x="571507" y="593890"/>
                    </a:cubicBezTo>
                    <a:cubicBezTo>
                      <a:pt x="572425" y="592069"/>
                      <a:pt x="572933" y="589958"/>
                      <a:pt x="572933" y="587707"/>
                    </a:cubicBezTo>
                    <a:lnTo>
                      <a:pt x="572933" y="114980"/>
                    </a:lnTo>
                    <a:cubicBezTo>
                      <a:pt x="572919" y="112665"/>
                      <a:pt x="572213" y="110611"/>
                      <a:pt x="571253" y="108719"/>
                    </a:cubicBezTo>
                    <a:close/>
                  </a:path>
                </a:pathLst>
              </a:custGeom>
              <a:grpFill/>
              <a:ln w="7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" name="Dowolny kształt: kształt 53">
                <a:extLst>
                  <a:ext uri="{FF2B5EF4-FFF2-40B4-BE49-F238E27FC236}">
                    <a16:creationId xmlns:a16="http://schemas.microsoft.com/office/drawing/2014/main" id="{66BE5D58-704C-406D-A7E5-A41785D489D2}"/>
                  </a:ext>
                </a:extLst>
              </p:cNvPr>
              <p:cNvSpPr/>
              <p:nvPr/>
            </p:nvSpPr>
            <p:spPr>
              <a:xfrm>
                <a:off x="9650916" y="1605853"/>
                <a:ext cx="585879" cy="712936"/>
              </a:xfrm>
              <a:custGeom>
                <a:avLst/>
                <a:gdLst>
                  <a:gd name="connsiteX0" fmla="*/ 293532 w 585879"/>
                  <a:gd name="connsiteY0" fmla="*/ 716804 h 712936"/>
                  <a:gd name="connsiteX1" fmla="*/ 251300 w 585879"/>
                  <a:gd name="connsiteY1" fmla="*/ 715442 h 712936"/>
                  <a:gd name="connsiteX2" fmla="*/ 244657 w 585879"/>
                  <a:gd name="connsiteY2" fmla="*/ 715054 h 712936"/>
                  <a:gd name="connsiteX3" fmla="*/ 244657 w 585879"/>
                  <a:gd name="connsiteY3" fmla="*/ 675285 h 712936"/>
                  <a:gd name="connsiteX4" fmla="*/ 252154 w 585879"/>
                  <a:gd name="connsiteY4" fmla="*/ 675744 h 712936"/>
                  <a:gd name="connsiteX5" fmla="*/ 293532 w 585879"/>
                  <a:gd name="connsiteY5" fmla="*/ 677134 h 712936"/>
                  <a:gd name="connsiteX6" fmla="*/ 549724 w 585879"/>
                  <a:gd name="connsiteY6" fmla="*/ 591667 h 712936"/>
                  <a:gd name="connsiteX7" fmla="*/ 550013 w 585879"/>
                  <a:gd name="connsiteY7" fmla="*/ 590106 h 712936"/>
                  <a:gd name="connsiteX8" fmla="*/ 550013 w 585879"/>
                  <a:gd name="connsiteY8" fmla="*/ 499302 h 712936"/>
                  <a:gd name="connsiteX9" fmla="*/ 293532 w 585879"/>
                  <a:gd name="connsiteY9" fmla="*/ 563481 h 712936"/>
                  <a:gd name="connsiteX10" fmla="*/ 253079 w 585879"/>
                  <a:gd name="connsiteY10" fmla="*/ 562415 h 712936"/>
                  <a:gd name="connsiteX11" fmla="*/ 246380 w 585879"/>
                  <a:gd name="connsiteY11" fmla="*/ 562069 h 712936"/>
                  <a:gd name="connsiteX12" fmla="*/ 246380 w 585879"/>
                  <a:gd name="connsiteY12" fmla="*/ 522067 h 712936"/>
                  <a:gd name="connsiteX13" fmla="*/ 256354 w 585879"/>
                  <a:gd name="connsiteY13" fmla="*/ 522723 h 712936"/>
                  <a:gd name="connsiteX14" fmla="*/ 265940 w 585879"/>
                  <a:gd name="connsiteY14" fmla="*/ 523274 h 712936"/>
                  <a:gd name="connsiteX15" fmla="*/ 321132 w 585879"/>
                  <a:gd name="connsiteY15" fmla="*/ 523302 h 712936"/>
                  <a:gd name="connsiteX16" fmla="*/ 335088 w 585879"/>
                  <a:gd name="connsiteY16" fmla="*/ 522483 h 712936"/>
                  <a:gd name="connsiteX17" fmla="*/ 341553 w 585879"/>
                  <a:gd name="connsiteY17" fmla="*/ 522088 h 712936"/>
                  <a:gd name="connsiteX18" fmla="*/ 347320 w 585879"/>
                  <a:gd name="connsiteY18" fmla="*/ 521728 h 712936"/>
                  <a:gd name="connsiteX19" fmla="*/ 368229 w 585879"/>
                  <a:gd name="connsiteY19" fmla="*/ 519618 h 712936"/>
                  <a:gd name="connsiteX20" fmla="*/ 372146 w 585879"/>
                  <a:gd name="connsiteY20" fmla="*/ 519201 h 712936"/>
                  <a:gd name="connsiteX21" fmla="*/ 395080 w 585879"/>
                  <a:gd name="connsiteY21" fmla="*/ 515940 h 712936"/>
                  <a:gd name="connsiteX22" fmla="*/ 492025 w 585879"/>
                  <a:gd name="connsiteY22" fmla="*/ 488644 h 712936"/>
                  <a:gd name="connsiteX23" fmla="*/ 505621 w 585879"/>
                  <a:gd name="connsiteY23" fmla="*/ 482023 h 712936"/>
                  <a:gd name="connsiteX24" fmla="*/ 507110 w 585879"/>
                  <a:gd name="connsiteY24" fmla="*/ 481267 h 712936"/>
                  <a:gd name="connsiteX25" fmla="*/ 517494 w 585879"/>
                  <a:gd name="connsiteY25" fmla="*/ 475176 h 712936"/>
                  <a:gd name="connsiteX26" fmla="*/ 519745 w 585879"/>
                  <a:gd name="connsiteY26" fmla="*/ 473750 h 712936"/>
                  <a:gd name="connsiteX27" fmla="*/ 527672 w 585879"/>
                  <a:gd name="connsiteY27" fmla="*/ 468096 h 712936"/>
                  <a:gd name="connsiteX28" fmla="*/ 528498 w 585879"/>
                  <a:gd name="connsiteY28" fmla="*/ 467453 h 712936"/>
                  <a:gd name="connsiteX29" fmla="*/ 530369 w 585879"/>
                  <a:gd name="connsiteY29" fmla="*/ 465971 h 712936"/>
                  <a:gd name="connsiteX30" fmla="*/ 535995 w 585879"/>
                  <a:gd name="connsiteY30" fmla="*/ 460896 h 712936"/>
                  <a:gd name="connsiteX31" fmla="*/ 538698 w 585879"/>
                  <a:gd name="connsiteY31" fmla="*/ 458157 h 712936"/>
                  <a:gd name="connsiteX32" fmla="*/ 542439 w 585879"/>
                  <a:gd name="connsiteY32" fmla="*/ 453646 h 712936"/>
                  <a:gd name="connsiteX33" fmla="*/ 544635 w 585879"/>
                  <a:gd name="connsiteY33" fmla="*/ 450555 h 712936"/>
                  <a:gd name="connsiteX34" fmla="*/ 546865 w 585879"/>
                  <a:gd name="connsiteY34" fmla="*/ 446573 h 712936"/>
                  <a:gd name="connsiteX35" fmla="*/ 548235 w 585879"/>
                  <a:gd name="connsiteY35" fmla="*/ 443432 h 712936"/>
                  <a:gd name="connsiteX36" fmla="*/ 549279 w 585879"/>
                  <a:gd name="connsiteY36" fmla="*/ 439762 h 712936"/>
                  <a:gd name="connsiteX37" fmla="*/ 550020 w 585879"/>
                  <a:gd name="connsiteY37" fmla="*/ 435046 h 712936"/>
                  <a:gd name="connsiteX38" fmla="*/ 549752 w 585879"/>
                  <a:gd name="connsiteY38" fmla="*/ 431792 h 712936"/>
                  <a:gd name="connsiteX39" fmla="*/ 550020 w 585879"/>
                  <a:gd name="connsiteY39" fmla="*/ 424211 h 712936"/>
                  <a:gd name="connsiteX40" fmla="*/ 550020 w 585879"/>
                  <a:gd name="connsiteY40" fmla="*/ 345993 h 712936"/>
                  <a:gd name="connsiteX41" fmla="*/ 293539 w 585879"/>
                  <a:gd name="connsiteY41" fmla="*/ 410178 h 712936"/>
                  <a:gd name="connsiteX42" fmla="*/ 254822 w 585879"/>
                  <a:gd name="connsiteY42" fmla="*/ 409176 h 712936"/>
                  <a:gd name="connsiteX43" fmla="*/ 248109 w 585879"/>
                  <a:gd name="connsiteY43" fmla="*/ 408844 h 712936"/>
                  <a:gd name="connsiteX44" fmla="*/ 248109 w 585879"/>
                  <a:gd name="connsiteY44" fmla="*/ 368863 h 712936"/>
                  <a:gd name="connsiteX45" fmla="*/ 258196 w 585879"/>
                  <a:gd name="connsiteY45" fmla="*/ 369513 h 712936"/>
                  <a:gd name="connsiteX46" fmla="*/ 265940 w 585879"/>
                  <a:gd name="connsiteY46" fmla="*/ 369957 h 712936"/>
                  <a:gd name="connsiteX47" fmla="*/ 321132 w 585879"/>
                  <a:gd name="connsiteY47" fmla="*/ 369993 h 712936"/>
                  <a:gd name="connsiteX48" fmla="*/ 334480 w 585879"/>
                  <a:gd name="connsiteY48" fmla="*/ 369223 h 712936"/>
                  <a:gd name="connsiteX49" fmla="*/ 341744 w 585879"/>
                  <a:gd name="connsiteY49" fmla="*/ 368772 h 712936"/>
                  <a:gd name="connsiteX50" fmla="*/ 347306 w 585879"/>
                  <a:gd name="connsiteY50" fmla="*/ 368412 h 712936"/>
                  <a:gd name="connsiteX51" fmla="*/ 368214 w 585879"/>
                  <a:gd name="connsiteY51" fmla="*/ 366301 h 712936"/>
                  <a:gd name="connsiteX52" fmla="*/ 372146 w 585879"/>
                  <a:gd name="connsiteY52" fmla="*/ 365899 h 712936"/>
                  <a:gd name="connsiteX53" fmla="*/ 395080 w 585879"/>
                  <a:gd name="connsiteY53" fmla="*/ 362630 h 712936"/>
                  <a:gd name="connsiteX54" fmla="*/ 396266 w 585879"/>
                  <a:gd name="connsiteY54" fmla="*/ 362475 h 712936"/>
                  <a:gd name="connsiteX55" fmla="*/ 492018 w 585879"/>
                  <a:gd name="connsiteY55" fmla="*/ 335341 h 712936"/>
                  <a:gd name="connsiteX56" fmla="*/ 505621 w 585879"/>
                  <a:gd name="connsiteY56" fmla="*/ 328727 h 712936"/>
                  <a:gd name="connsiteX57" fmla="*/ 506969 w 585879"/>
                  <a:gd name="connsiteY57" fmla="*/ 328021 h 712936"/>
                  <a:gd name="connsiteX58" fmla="*/ 517494 w 585879"/>
                  <a:gd name="connsiteY58" fmla="*/ 321859 h 712936"/>
                  <a:gd name="connsiteX59" fmla="*/ 519745 w 585879"/>
                  <a:gd name="connsiteY59" fmla="*/ 320447 h 712936"/>
                  <a:gd name="connsiteX60" fmla="*/ 527609 w 585879"/>
                  <a:gd name="connsiteY60" fmla="*/ 314807 h 712936"/>
                  <a:gd name="connsiteX61" fmla="*/ 530411 w 585879"/>
                  <a:gd name="connsiteY61" fmla="*/ 312626 h 712936"/>
                  <a:gd name="connsiteX62" fmla="*/ 536002 w 585879"/>
                  <a:gd name="connsiteY62" fmla="*/ 307579 h 712936"/>
                  <a:gd name="connsiteX63" fmla="*/ 538691 w 585879"/>
                  <a:gd name="connsiteY63" fmla="*/ 304840 h 712936"/>
                  <a:gd name="connsiteX64" fmla="*/ 542425 w 585879"/>
                  <a:gd name="connsiteY64" fmla="*/ 300344 h 712936"/>
                  <a:gd name="connsiteX65" fmla="*/ 544635 w 585879"/>
                  <a:gd name="connsiteY65" fmla="*/ 297245 h 712936"/>
                  <a:gd name="connsiteX66" fmla="*/ 546851 w 585879"/>
                  <a:gd name="connsiteY66" fmla="*/ 293271 h 712936"/>
                  <a:gd name="connsiteX67" fmla="*/ 548228 w 585879"/>
                  <a:gd name="connsiteY67" fmla="*/ 290109 h 712936"/>
                  <a:gd name="connsiteX68" fmla="*/ 549265 w 585879"/>
                  <a:gd name="connsiteY68" fmla="*/ 286452 h 712936"/>
                  <a:gd name="connsiteX69" fmla="*/ 550006 w 585879"/>
                  <a:gd name="connsiteY69" fmla="*/ 281730 h 712936"/>
                  <a:gd name="connsiteX70" fmla="*/ 549738 w 585879"/>
                  <a:gd name="connsiteY70" fmla="*/ 278476 h 712936"/>
                  <a:gd name="connsiteX71" fmla="*/ 550006 w 585879"/>
                  <a:gd name="connsiteY71" fmla="*/ 270895 h 712936"/>
                  <a:gd name="connsiteX72" fmla="*/ 550006 w 585879"/>
                  <a:gd name="connsiteY72" fmla="*/ 192683 h 712936"/>
                  <a:gd name="connsiteX73" fmla="*/ 543145 w 585879"/>
                  <a:gd name="connsiteY73" fmla="*/ 197935 h 712936"/>
                  <a:gd name="connsiteX74" fmla="*/ 540343 w 585879"/>
                  <a:gd name="connsiteY74" fmla="*/ 199827 h 712936"/>
                  <a:gd name="connsiteX75" fmla="*/ 529289 w 585879"/>
                  <a:gd name="connsiteY75" fmla="*/ 206935 h 712936"/>
                  <a:gd name="connsiteX76" fmla="*/ 524962 w 585879"/>
                  <a:gd name="connsiteY76" fmla="*/ 209476 h 712936"/>
                  <a:gd name="connsiteX77" fmla="*/ 511359 w 585879"/>
                  <a:gd name="connsiteY77" fmla="*/ 216613 h 712936"/>
                  <a:gd name="connsiteX78" fmla="*/ 509101 w 585879"/>
                  <a:gd name="connsiteY78" fmla="*/ 217763 h 712936"/>
                  <a:gd name="connsiteX79" fmla="*/ 491658 w 585879"/>
                  <a:gd name="connsiteY79" fmla="*/ 225267 h 712936"/>
                  <a:gd name="connsiteX80" fmla="*/ 486527 w 585879"/>
                  <a:gd name="connsiteY80" fmla="*/ 227201 h 712936"/>
                  <a:gd name="connsiteX81" fmla="*/ 471555 w 585879"/>
                  <a:gd name="connsiteY81" fmla="*/ 232438 h 712936"/>
                  <a:gd name="connsiteX82" fmla="*/ 469557 w 585879"/>
                  <a:gd name="connsiteY82" fmla="*/ 233088 h 712936"/>
                  <a:gd name="connsiteX83" fmla="*/ 465915 w 585879"/>
                  <a:gd name="connsiteY83" fmla="*/ 234238 h 712936"/>
                  <a:gd name="connsiteX84" fmla="*/ 444696 w 585879"/>
                  <a:gd name="connsiteY84" fmla="*/ 240196 h 712936"/>
                  <a:gd name="connsiteX85" fmla="*/ 441590 w 585879"/>
                  <a:gd name="connsiteY85" fmla="*/ 240902 h 712936"/>
                  <a:gd name="connsiteX86" fmla="*/ 421381 w 585879"/>
                  <a:gd name="connsiteY86" fmla="*/ 245321 h 712936"/>
                  <a:gd name="connsiteX87" fmla="*/ 414280 w 585879"/>
                  <a:gd name="connsiteY87" fmla="*/ 246676 h 712936"/>
                  <a:gd name="connsiteX88" fmla="*/ 393979 w 585879"/>
                  <a:gd name="connsiteY88" fmla="*/ 249986 h 712936"/>
                  <a:gd name="connsiteX89" fmla="*/ 388685 w 585879"/>
                  <a:gd name="connsiteY89" fmla="*/ 250784 h 712936"/>
                  <a:gd name="connsiteX90" fmla="*/ 361939 w 585879"/>
                  <a:gd name="connsiteY90" fmla="*/ 253805 h 712936"/>
                  <a:gd name="connsiteX91" fmla="*/ 355071 w 585879"/>
                  <a:gd name="connsiteY91" fmla="*/ 254342 h 712936"/>
                  <a:gd name="connsiteX92" fmla="*/ 332575 w 585879"/>
                  <a:gd name="connsiteY92" fmla="*/ 255817 h 712936"/>
                  <a:gd name="connsiteX93" fmla="*/ 324182 w 585879"/>
                  <a:gd name="connsiteY93" fmla="*/ 256219 h 712936"/>
                  <a:gd name="connsiteX94" fmla="*/ 262890 w 585879"/>
                  <a:gd name="connsiteY94" fmla="*/ 256219 h 712936"/>
                  <a:gd name="connsiteX95" fmla="*/ 254455 w 585879"/>
                  <a:gd name="connsiteY95" fmla="*/ 255817 h 712936"/>
                  <a:gd name="connsiteX96" fmla="*/ 232008 w 585879"/>
                  <a:gd name="connsiteY96" fmla="*/ 254349 h 712936"/>
                  <a:gd name="connsiteX97" fmla="*/ 228669 w 585879"/>
                  <a:gd name="connsiteY97" fmla="*/ 254081 h 712936"/>
                  <a:gd name="connsiteX98" fmla="*/ 226693 w 585879"/>
                  <a:gd name="connsiteY98" fmla="*/ 251314 h 712936"/>
                  <a:gd name="connsiteX99" fmla="*/ 204839 w 585879"/>
                  <a:gd name="connsiteY99" fmla="*/ 223664 h 712936"/>
                  <a:gd name="connsiteX100" fmla="*/ 191921 w 585879"/>
                  <a:gd name="connsiteY100" fmla="*/ 209462 h 712936"/>
                  <a:gd name="connsiteX101" fmla="*/ 210966 w 585879"/>
                  <a:gd name="connsiteY101" fmla="*/ 211911 h 712936"/>
                  <a:gd name="connsiteX102" fmla="*/ 293518 w 585879"/>
                  <a:gd name="connsiteY102" fmla="*/ 217184 h 712936"/>
                  <a:gd name="connsiteX103" fmla="*/ 549999 w 585879"/>
                  <a:gd name="connsiteY103" fmla="*/ 128413 h 712936"/>
                  <a:gd name="connsiteX104" fmla="*/ 293532 w 585879"/>
                  <a:gd name="connsiteY104" fmla="*/ 39663 h 712936"/>
                  <a:gd name="connsiteX105" fmla="*/ 37045 w 585879"/>
                  <a:gd name="connsiteY105" fmla="*/ 128420 h 712936"/>
                  <a:gd name="connsiteX106" fmla="*/ 40560 w 585879"/>
                  <a:gd name="connsiteY106" fmla="*/ 140830 h 712936"/>
                  <a:gd name="connsiteX107" fmla="*/ 46207 w 585879"/>
                  <a:gd name="connsiteY107" fmla="*/ 151637 h 712936"/>
                  <a:gd name="connsiteX108" fmla="*/ 34016 w 585879"/>
                  <a:gd name="connsiteY108" fmla="*/ 151150 h 712936"/>
                  <a:gd name="connsiteX109" fmla="*/ 11591 w 585879"/>
                  <a:gd name="connsiteY109" fmla="*/ 151404 h 712936"/>
                  <a:gd name="connsiteX110" fmla="*/ 0 w 585879"/>
                  <a:gd name="connsiteY110" fmla="*/ 151799 h 712936"/>
                  <a:gd name="connsiteX111" fmla="*/ 0 w 585879"/>
                  <a:gd name="connsiteY111" fmla="*/ 122039 h 712936"/>
                  <a:gd name="connsiteX112" fmla="*/ 2068 w 585879"/>
                  <a:gd name="connsiteY112" fmla="*/ 113343 h 712936"/>
                  <a:gd name="connsiteX113" fmla="*/ 293525 w 585879"/>
                  <a:gd name="connsiteY113" fmla="*/ 0 h 712936"/>
                  <a:gd name="connsiteX114" fmla="*/ 584983 w 585879"/>
                  <a:gd name="connsiteY114" fmla="*/ 113357 h 712936"/>
                  <a:gd name="connsiteX115" fmla="*/ 587044 w 585879"/>
                  <a:gd name="connsiteY115" fmla="*/ 122039 h 712936"/>
                  <a:gd name="connsiteX116" fmla="*/ 587044 w 585879"/>
                  <a:gd name="connsiteY116" fmla="*/ 594765 h 712936"/>
                  <a:gd name="connsiteX117" fmla="*/ 585265 w 585879"/>
                  <a:gd name="connsiteY117" fmla="*/ 603271 h 712936"/>
                  <a:gd name="connsiteX118" fmla="*/ 293532 w 585879"/>
                  <a:gd name="connsiteY118" fmla="*/ 716804 h 712936"/>
                  <a:gd name="connsiteX119" fmla="*/ 258775 w 585879"/>
                  <a:gd name="connsiteY119" fmla="*/ 701720 h 712936"/>
                  <a:gd name="connsiteX120" fmla="*/ 293532 w 585879"/>
                  <a:gd name="connsiteY120" fmla="*/ 702694 h 712936"/>
                  <a:gd name="connsiteX121" fmla="*/ 571677 w 585879"/>
                  <a:gd name="connsiteY121" fmla="*/ 599403 h 712936"/>
                  <a:gd name="connsiteX122" fmla="*/ 572263 w 585879"/>
                  <a:gd name="connsiteY122" fmla="*/ 597772 h 712936"/>
                  <a:gd name="connsiteX123" fmla="*/ 572933 w 585879"/>
                  <a:gd name="connsiteY123" fmla="*/ 594765 h 712936"/>
                  <a:gd name="connsiteX124" fmla="*/ 572933 w 585879"/>
                  <a:gd name="connsiteY124" fmla="*/ 122039 h 712936"/>
                  <a:gd name="connsiteX125" fmla="*/ 572037 w 585879"/>
                  <a:gd name="connsiteY125" fmla="*/ 118983 h 712936"/>
                  <a:gd name="connsiteX126" fmla="*/ 571465 w 585879"/>
                  <a:gd name="connsiteY126" fmla="*/ 117437 h 712936"/>
                  <a:gd name="connsiteX127" fmla="*/ 293532 w 585879"/>
                  <a:gd name="connsiteY127" fmla="*/ 14110 h 712936"/>
                  <a:gd name="connsiteX128" fmla="*/ 15607 w 585879"/>
                  <a:gd name="connsiteY128" fmla="*/ 117437 h 712936"/>
                  <a:gd name="connsiteX129" fmla="*/ 15021 w 585879"/>
                  <a:gd name="connsiteY129" fmla="*/ 118997 h 712936"/>
                  <a:gd name="connsiteX130" fmla="*/ 14125 w 585879"/>
                  <a:gd name="connsiteY130" fmla="*/ 122039 h 712936"/>
                  <a:gd name="connsiteX131" fmla="*/ 14125 w 585879"/>
                  <a:gd name="connsiteY131" fmla="*/ 137187 h 712936"/>
                  <a:gd name="connsiteX132" fmla="*/ 24007 w 585879"/>
                  <a:gd name="connsiteY132" fmla="*/ 136933 h 712936"/>
                  <a:gd name="connsiteX133" fmla="*/ 22927 w 585879"/>
                  <a:gd name="connsiteY133" fmla="*/ 128427 h 712936"/>
                  <a:gd name="connsiteX134" fmla="*/ 293532 w 585879"/>
                  <a:gd name="connsiteY134" fmla="*/ 25553 h 712936"/>
                  <a:gd name="connsiteX135" fmla="*/ 564131 w 585879"/>
                  <a:gd name="connsiteY135" fmla="*/ 128427 h 712936"/>
                  <a:gd name="connsiteX136" fmla="*/ 293532 w 585879"/>
                  <a:gd name="connsiteY136" fmla="*/ 231316 h 712936"/>
                  <a:gd name="connsiteX137" fmla="*/ 226989 w 585879"/>
                  <a:gd name="connsiteY137" fmla="*/ 227970 h 712936"/>
                  <a:gd name="connsiteX138" fmla="*/ 236399 w 585879"/>
                  <a:gd name="connsiteY138" fmla="*/ 240549 h 712936"/>
                  <a:gd name="connsiteX139" fmla="*/ 255182 w 585879"/>
                  <a:gd name="connsiteY139" fmla="*/ 241721 h 712936"/>
                  <a:gd name="connsiteX140" fmla="*/ 263448 w 585879"/>
                  <a:gd name="connsiteY140" fmla="*/ 242123 h 712936"/>
                  <a:gd name="connsiteX141" fmla="*/ 323624 w 585879"/>
                  <a:gd name="connsiteY141" fmla="*/ 242123 h 712936"/>
                  <a:gd name="connsiteX142" fmla="*/ 331855 w 585879"/>
                  <a:gd name="connsiteY142" fmla="*/ 241721 h 712936"/>
                  <a:gd name="connsiteX143" fmla="*/ 353906 w 585879"/>
                  <a:gd name="connsiteY143" fmla="*/ 240281 h 712936"/>
                  <a:gd name="connsiteX144" fmla="*/ 360669 w 585879"/>
                  <a:gd name="connsiteY144" fmla="*/ 239751 h 712936"/>
                  <a:gd name="connsiteX145" fmla="*/ 386772 w 585879"/>
                  <a:gd name="connsiteY145" fmla="*/ 236808 h 712936"/>
                  <a:gd name="connsiteX146" fmla="*/ 391974 w 585879"/>
                  <a:gd name="connsiteY146" fmla="*/ 236024 h 712936"/>
                  <a:gd name="connsiteX147" fmla="*/ 411732 w 585879"/>
                  <a:gd name="connsiteY147" fmla="*/ 232805 h 712936"/>
                  <a:gd name="connsiteX148" fmla="*/ 418614 w 585879"/>
                  <a:gd name="connsiteY148" fmla="*/ 231478 h 712936"/>
                  <a:gd name="connsiteX149" fmla="*/ 438230 w 585879"/>
                  <a:gd name="connsiteY149" fmla="*/ 227201 h 712936"/>
                  <a:gd name="connsiteX150" fmla="*/ 441259 w 585879"/>
                  <a:gd name="connsiteY150" fmla="*/ 226509 h 712936"/>
                  <a:gd name="connsiteX151" fmla="*/ 461786 w 585879"/>
                  <a:gd name="connsiteY151" fmla="*/ 220756 h 712936"/>
                  <a:gd name="connsiteX152" fmla="*/ 465174 w 585879"/>
                  <a:gd name="connsiteY152" fmla="*/ 219676 h 712936"/>
                  <a:gd name="connsiteX153" fmla="*/ 467214 w 585879"/>
                  <a:gd name="connsiteY153" fmla="*/ 219020 h 712936"/>
                  <a:gd name="connsiteX154" fmla="*/ 481522 w 585879"/>
                  <a:gd name="connsiteY154" fmla="*/ 214015 h 712936"/>
                  <a:gd name="connsiteX155" fmla="*/ 486456 w 585879"/>
                  <a:gd name="connsiteY155" fmla="*/ 212144 h 712936"/>
                  <a:gd name="connsiteX156" fmla="*/ 503044 w 585879"/>
                  <a:gd name="connsiteY156" fmla="*/ 205015 h 712936"/>
                  <a:gd name="connsiteX157" fmla="*/ 505112 w 585879"/>
                  <a:gd name="connsiteY157" fmla="*/ 203956 h 712936"/>
                  <a:gd name="connsiteX158" fmla="*/ 517981 w 585879"/>
                  <a:gd name="connsiteY158" fmla="*/ 197215 h 712936"/>
                  <a:gd name="connsiteX159" fmla="*/ 522011 w 585879"/>
                  <a:gd name="connsiteY159" fmla="*/ 194850 h 712936"/>
                  <a:gd name="connsiteX160" fmla="*/ 532303 w 585879"/>
                  <a:gd name="connsiteY160" fmla="*/ 188229 h 712936"/>
                  <a:gd name="connsiteX161" fmla="*/ 534929 w 585879"/>
                  <a:gd name="connsiteY161" fmla="*/ 186465 h 712936"/>
                  <a:gd name="connsiteX162" fmla="*/ 545482 w 585879"/>
                  <a:gd name="connsiteY162" fmla="*/ 178050 h 712936"/>
                  <a:gd name="connsiteX163" fmla="*/ 549272 w 585879"/>
                  <a:gd name="connsiteY163" fmla="*/ 174535 h 712936"/>
                  <a:gd name="connsiteX164" fmla="*/ 552039 w 585879"/>
                  <a:gd name="connsiteY164" fmla="*/ 171945 h 712936"/>
                  <a:gd name="connsiteX165" fmla="*/ 564110 w 585879"/>
                  <a:gd name="connsiteY165" fmla="*/ 159740 h 712936"/>
                  <a:gd name="connsiteX166" fmla="*/ 563877 w 585879"/>
                  <a:gd name="connsiteY166" fmla="*/ 273527 h 712936"/>
                  <a:gd name="connsiteX167" fmla="*/ 563679 w 585879"/>
                  <a:gd name="connsiteY167" fmla="*/ 276386 h 712936"/>
                  <a:gd name="connsiteX168" fmla="*/ 564110 w 585879"/>
                  <a:gd name="connsiteY168" fmla="*/ 281751 h 712936"/>
                  <a:gd name="connsiteX169" fmla="*/ 563178 w 585879"/>
                  <a:gd name="connsiteY169" fmla="*/ 288845 h 712936"/>
                  <a:gd name="connsiteX170" fmla="*/ 561470 w 585879"/>
                  <a:gd name="connsiteY170" fmla="*/ 294979 h 712936"/>
                  <a:gd name="connsiteX171" fmla="*/ 559515 w 585879"/>
                  <a:gd name="connsiteY171" fmla="*/ 299497 h 712936"/>
                  <a:gd name="connsiteX172" fmla="*/ 556465 w 585879"/>
                  <a:gd name="connsiteY172" fmla="*/ 304939 h 712936"/>
                  <a:gd name="connsiteX173" fmla="*/ 553635 w 585879"/>
                  <a:gd name="connsiteY173" fmla="*/ 308920 h 712936"/>
                  <a:gd name="connsiteX174" fmla="*/ 549039 w 585879"/>
                  <a:gd name="connsiteY174" fmla="*/ 314440 h 712936"/>
                  <a:gd name="connsiteX175" fmla="*/ 545828 w 585879"/>
                  <a:gd name="connsiteY175" fmla="*/ 317708 h 712936"/>
                  <a:gd name="connsiteX176" fmla="*/ 539355 w 585879"/>
                  <a:gd name="connsiteY176" fmla="*/ 323546 h 712936"/>
                  <a:gd name="connsiteX177" fmla="*/ 536439 w 585879"/>
                  <a:gd name="connsiteY177" fmla="*/ 325812 h 712936"/>
                  <a:gd name="connsiteX178" fmla="*/ 527517 w 585879"/>
                  <a:gd name="connsiteY178" fmla="*/ 332221 h 712936"/>
                  <a:gd name="connsiteX179" fmla="*/ 525103 w 585879"/>
                  <a:gd name="connsiteY179" fmla="*/ 333746 h 712936"/>
                  <a:gd name="connsiteX180" fmla="*/ 513724 w 585879"/>
                  <a:gd name="connsiteY180" fmla="*/ 340409 h 712936"/>
                  <a:gd name="connsiteX181" fmla="*/ 512390 w 585879"/>
                  <a:gd name="connsiteY181" fmla="*/ 341108 h 712936"/>
                  <a:gd name="connsiteX182" fmla="*/ 498167 w 585879"/>
                  <a:gd name="connsiteY182" fmla="*/ 348047 h 712936"/>
                  <a:gd name="connsiteX183" fmla="*/ 397918 w 585879"/>
                  <a:gd name="connsiteY183" fmla="*/ 376466 h 712936"/>
                  <a:gd name="connsiteX184" fmla="*/ 373826 w 585879"/>
                  <a:gd name="connsiteY184" fmla="*/ 379903 h 712936"/>
                  <a:gd name="connsiteX185" fmla="*/ 369781 w 585879"/>
                  <a:gd name="connsiteY185" fmla="*/ 380320 h 712936"/>
                  <a:gd name="connsiteX186" fmla="*/ 348414 w 585879"/>
                  <a:gd name="connsiteY186" fmla="*/ 382480 h 712936"/>
                  <a:gd name="connsiteX187" fmla="*/ 342478 w 585879"/>
                  <a:gd name="connsiteY187" fmla="*/ 382861 h 712936"/>
                  <a:gd name="connsiteX188" fmla="*/ 335391 w 585879"/>
                  <a:gd name="connsiteY188" fmla="*/ 383306 h 712936"/>
                  <a:gd name="connsiteX189" fmla="*/ 321626 w 585879"/>
                  <a:gd name="connsiteY189" fmla="*/ 384096 h 712936"/>
                  <a:gd name="connsiteX190" fmla="*/ 293504 w 585879"/>
                  <a:gd name="connsiteY190" fmla="*/ 384626 h 712936"/>
                  <a:gd name="connsiteX191" fmla="*/ 265354 w 585879"/>
                  <a:gd name="connsiteY191" fmla="*/ 384061 h 712936"/>
                  <a:gd name="connsiteX192" fmla="*/ 262191 w 585879"/>
                  <a:gd name="connsiteY192" fmla="*/ 383913 h 712936"/>
                  <a:gd name="connsiteX193" fmla="*/ 262191 w 585879"/>
                  <a:gd name="connsiteY193" fmla="*/ 395383 h 712936"/>
                  <a:gd name="connsiteX194" fmla="*/ 293511 w 585879"/>
                  <a:gd name="connsiteY194" fmla="*/ 396068 h 712936"/>
                  <a:gd name="connsiteX195" fmla="*/ 543011 w 585879"/>
                  <a:gd name="connsiteY195" fmla="*/ 333471 h 712936"/>
                  <a:gd name="connsiteX196" fmla="*/ 552046 w 585879"/>
                  <a:gd name="connsiteY196" fmla="*/ 325247 h 712936"/>
                  <a:gd name="connsiteX197" fmla="*/ 564110 w 585879"/>
                  <a:gd name="connsiteY197" fmla="*/ 313113 h 712936"/>
                  <a:gd name="connsiteX198" fmla="*/ 563877 w 585879"/>
                  <a:gd name="connsiteY198" fmla="*/ 426844 h 712936"/>
                  <a:gd name="connsiteX199" fmla="*/ 563679 w 585879"/>
                  <a:gd name="connsiteY199" fmla="*/ 429703 h 712936"/>
                  <a:gd name="connsiteX200" fmla="*/ 564110 w 585879"/>
                  <a:gd name="connsiteY200" fmla="*/ 435068 h 712936"/>
                  <a:gd name="connsiteX201" fmla="*/ 563171 w 585879"/>
                  <a:gd name="connsiteY201" fmla="*/ 442197 h 712936"/>
                  <a:gd name="connsiteX202" fmla="*/ 561470 w 585879"/>
                  <a:gd name="connsiteY202" fmla="*/ 448296 h 712936"/>
                  <a:gd name="connsiteX203" fmla="*/ 559536 w 585879"/>
                  <a:gd name="connsiteY203" fmla="*/ 452785 h 712936"/>
                  <a:gd name="connsiteX204" fmla="*/ 556465 w 585879"/>
                  <a:gd name="connsiteY204" fmla="*/ 458256 h 712936"/>
                  <a:gd name="connsiteX205" fmla="*/ 553663 w 585879"/>
                  <a:gd name="connsiteY205" fmla="*/ 462209 h 712936"/>
                  <a:gd name="connsiteX206" fmla="*/ 549053 w 585879"/>
                  <a:gd name="connsiteY206" fmla="*/ 467750 h 712936"/>
                  <a:gd name="connsiteX207" fmla="*/ 545962 w 585879"/>
                  <a:gd name="connsiteY207" fmla="*/ 470891 h 712936"/>
                  <a:gd name="connsiteX208" fmla="*/ 539348 w 585879"/>
                  <a:gd name="connsiteY208" fmla="*/ 476863 h 712936"/>
                  <a:gd name="connsiteX209" fmla="*/ 537103 w 585879"/>
                  <a:gd name="connsiteY209" fmla="*/ 478641 h 712936"/>
                  <a:gd name="connsiteX210" fmla="*/ 536291 w 585879"/>
                  <a:gd name="connsiteY210" fmla="*/ 479284 h 712936"/>
                  <a:gd name="connsiteX211" fmla="*/ 527538 w 585879"/>
                  <a:gd name="connsiteY211" fmla="*/ 485531 h 712936"/>
                  <a:gd name="connsiteX212" fmla="*/ 525745 w 585879"/>
                  <a:gd name="connsiteY212" fmla="*/ 486681 h 712936"/>
                  <a:gd name="connsiteX213" fmla="*/ 525018 w 585879"/>
                  <a:gd name="connsiteY213" fmla="*/ 487126 h 712936"/>
                  <a:gd name="connsiteX214" fmla="*/ 513767 w 585879"/>
                  <a:gd name="connsiteY214" fmla="*/ 493726 h 712936"/>
                  <a:gd name="connsiteX215" fmla="*/ 512058 w 585879"/>
                  <a:gd name="connsiteY215" fmla="*/ 494601 h 712936"/>
                  <a:gd name="connsiteX216" fmla="*/ 498195 w 585879"/>
                  <a:gd name="connsiteY216" fmla="*/ 501356 h 712936"/>
                  <a:gd name="connsiteX217" fmla="*/ 397953 w 585879"/>
                  <a:gd name="connsiteY217" fmla="*/ 529775 h 712936"/>
                  <a:gd name="connsiteX218" fmla="*/ 373876 w 585879"/>
                  <a:gd name="connsiteY218" fmla="*/ 533213 h 712936"/>
                  <a:gd name="connsiteX219" fmla="*/ 369901 w 585879"/>
                  <a:gd name="connsiteY219" fmla="*/ 533643 h 712936"/>
                  <a:gd name="connsiteX220" fmla="*/ 348478 w 585879"/>
                  <a:gd name="connsiteY220" fmla="*/ 535803 h 712936"/>
                  <a:gd name="connsiteX221" fmla="*/ 342316 w 585879"/>
                  <a:gd name="connsiteY221" fmla="*/ 536192 h 712936"/>
                  <a:gd name="connsiteX222" fmla="*/ 336076 w 585879"/>
                  <a:gd name="connsiteY222" fmla="*/ 536573 h 712936"/>
                  <a:gd name="connsiteX223" fmla="*/ 321655 w 585879"/>
                  <a:gd name="connsiteY223" fmla="*/ 537413 h 712936"/>
                  <a:gd name="connsiteX224" fmla="*/ 265410 w 585879"/>
                  <a:gd name="connsiteY224" fmla="*/ 537385 h 712936"/>
                  <a:gd name="connsiteX225" fmla="*/ 260511 w 585879"/>
                  <a:gd name="connsiteY225" fmla="*/ 537137 h 712936"/>
                  <a:gd name="connsiteX226" fmla="*/ 260511 w 585879"/>
                  <a:gd name="connsiteY226" fmla="*/ 548636 h 712936"/>
                  <a:gd name="connsiteX227" fmla="*/ 293547 w 585879"/>
                  <a:gd name="connsiteY227" fmla="*/ 549370 h 712936"/>
                  <a:gd name="connsiteX228" fmla="*/ 543046 w 585879"/>
                  <a:gd name="connsiteY228" fmla="*/ 486780 h 712936"/>
                  <a:gd name="connsiteX229" fmla="*/ 552082 w 585879"/>
                  <a:gd name="connsiteY229" fmla="*/ 478557 h 712936"/>
                  <a:gd name="connsiteX230" fmla="*/ 557065 w 585879"/>
                  <a:gd name="connsiteY230" fmla="*/ 483519 h 712936"/>
                  <a:gd name="connsiteX231" fmla="*/ 564145 w 585879"/>
                  <a:gd name="connsiteY231" fmla="*/ 483519 h 712936"/>
                  <a:gd name="connsiteX232" fmla="*/ 563891 w 585879"/>
                  <a:gd name="connsiteY232" fmla="*/ 592831 h 712936"/>
                  <a:gd name="connsiteX233" fmla="*/ 563693 w 585879"/>
                  <a:gd name="connsiteY233" fmla="*/ 593798 h 712936"/>
                  <a:gd name="connsiteX234" fmla="*/ 293547 w 585879"/>
                  <a:gd name="connsiteY234" fmla="*/ 691266 h 712936"/>
                  <a:gd name="connsiteX235" fmla="*/ 258789 w 585879"/>
                  <a:gd name="connsiteY235" fmla="*/ 690278 h 712936"/>
                  <a:gd name="connsiteX236" fmla="*/ 258789 w 585879"/>
                  <a:gd name="connsiteY236" fmla="*/ 701720 h 712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</a:cxnLst>
                <a:rect l="l" t="t" r="r" b="b"/>
                <a:pathLst>
                  <a:path w="585879" h="712936">
                    <a:moveTo>
                      <a:pt x="293532" y="716804"/>
                    </a:moveTo>
                    <a:cubicBezTo>
                      <a:pt x="280615" y="716804"/>
                      <a:pt x="267196" y="716367"/>
                      <a:pt x="251300" y="715442"/>
                    </a:cubicBezTo>
                    <a:lnTo>
                      <a:pt x="244657" y="715054"/>
                    </a:lnTo>
                    <a:lnTo>
                      <a:pt x="244657" y="675285"/>
                    </a:lnTo>
                    <a:lnTo>
                      <a:pt x="252154" y="675744"/>
                    </a:lnTo>
                    <a:cubicBezTo>
                      <a:pt x="267267" y="676682"/>
                      <a:pt x="280798" y="677134"/>
                      <a:pt x="293532" y="677134"/>
                    </a:cubicBezTo>
                    <a:cubicBezTo>
                      <a:pt x="437108" y="677134"/>
                      <a:pt x="543780" y="632092"/>
                      <a:pt x="549724" y="591667"/>
                    </a:cubicBezTo>
                    <a:cubicBezTo>
                      <a:pt x="549809" y="591123"/>
                      <a:pt x="549900" y="590608"/>
                      <a:pt x="550013" y="590106"/>
                    </a:cubicBezTo>
                    <a:lnTo>
                      <a:pt x="550013" y="499302"/>
                    </a:lnTo>
                    <a:cubicBezTo>
                      <a:pt x="499451" y="540095"/>
                      <a:pt x="406198" y="563481"/>
                      <a:pt x="293532" y="563481"/>
                    </a:cubicBezTo>
                    <a:cubicBezTo>
                      <a:pt x="280368" y="563481"/>
                      <a:pt x="267133" y="563128"/>
                      <a:pt x="253079" y="562415"/>
                    </a:cubicBezTo>
                    <a:lnTo>
                      <a:pt x="246380" y="562069"/>
                    </a:lnTo>
                    <a:lnTo>
                      <a:pt x="246380" y="522067"/>
                    </a:lnTo>
                    <a:lnTo>
                      <a:pt x="256354" y="522723"/>
                    </a:lnTo>
                    <a:cubicBezTo>
                      <a:pt x="259516" y="522928"/>
                      <a:pt x="262693" y="523147"/>
                      <a:pt x="265940" y="523274"/>
                    </a:cubicBezTo>
                    <a:cubicBezTo>
                      <a:pt x="285027" y="523994"/>
                      <a:pt x="300725" y="524008"/>
                      <a:pt x="321132" y="523302"/>
                    </a:cubicBezTo>
                    <a:cubicBezTo>
                      <a:pt x="325869" y="523126"/>
                      <a:pt x="330464" y="522808"/>
                      <a:pt x="335088" y="522483"/>
                    </a:cubicBezTo>
                    <a:lnTo>
                      <a:pt x="341553" y="522088"/>
                    </a:lnTo>
                    <a:cubicBezTo>
                      <a:pt x="343495" y="521982"/>
                      <a:pt x="345436" y="521883"/>
                      <a:pt x="347320" y="521728"/>
                    </a:cubicBezTo>
                    <a:cubicBezTo>
                      <a:pt x="354436" y="521135"/>
                      <a:pt x="361374" y="520408"/>
                      <a:pt x="368229" y="519618"/>
                    </a:cubicBezTo>
                    <a:lnTo>
                      <a:pt x="372146" y="519201"/>
                    </a:lnTo>
                    <a:cubicBezTo>
                      <a:pt x="380313" y="518199"/>
                      <a:pt x="387810" y="517133"/>
                      <a:pt x="395080" y="515940"/>
                    </a:cubicBezTo>
                    <a:cubicBezTo>
                      <a:pt x="432287" y="509813"/>
                      <a:pt x="465611" y="500411"/>
                      <a:pt x="492025" y="488644"/>
                    </a:cubicBezTo>
                    <a:cubicBezTo>
                      <a:pt x="496741" y="486533"/>
                      <a:pt x="501054" y="484430"/>
                      <a:pt x="505621" y="482023"/>
                    </a:cubicBezTo>
                    <a:lnTo>
                      <a:pt x="507110" y="481267"/>
                    </a:lnTo>
                    <a:cubicBezTo>
                      <a:pt x="510788" y="479291"/>
                      <a:pt x="514211" y="477237"/>
                      <a:pt x="517494" y="475176"/>
                    </a:cubicBezTo>
                    <a:lnTo>
                      <a:pt x="519745" y="473750"/>
                    </a:lnTo>
                    <a:cubicBezTo>
                      <a:pt x="522639" y="471858"/>
                      <a:pt x="525202" y="469966"/>
                      <a:pt x="527672" y="468096"/>
                    </a:cubicBezTo>
                    <a:lnTo>
                      <a:pt x="528498" y="467453"/>
                    </a:lnTo>
                    <a:cubicBezTo>
                      <a:pt x="529134" y="466959"/>
                      <a:pt x="529769" y="466472"/>
                      <a:pt x="530369" y="465971"/>
                    </a:cubicBezTo>
                    <a:cubicBezTo>
                      <a:pt x="532430" y="464277"/>
                      <a:pt x="534251" y="462590"/>
                      <a:pt x="535995" y="460896"/>
                    </a:cubicBezTo>
                    <a:cubicBezTo>
                      <a:pt x="536990" y="459914"/>
                      <a:pt x="537879" y="459046"/>
                      <a:pt x="538698" y="458157"/>
                    </a:cubicBezTo>
                    <a:cubicBezTo>
                      <a:pt x="540089" y="456653"/>
                      <a:pt x="541296" y="455143"/>
                      <a:pt x="542439" y="453646"/>
                    </a:cubicBezTo>
                    <a:cubicBezTo>
                      <a:pt x="543202" y="452630"/>
                      <a:pt x="543957" y="451599"/>
                      <a:pt x="544635" y="450555"/>
                    </a:cubicBezTo>
                    <a:cubicBezTo>
                      <a:pt x="545503" y="449220"/>
                      <a:pt x="546216" y="447893"/>
                      <a:pt x="546865" y="446573"/>
                    </a:cubicBezTo>
                    <a:cubicBezTo>
                      <a:pt x="547373" y="445536"/>
                      <a:pt x="547846" y="444477"/>
                      <a:pt x="548235" y="443432"/>
                    </a:cubicBezTo>
                    <a:cubicBezTo>
                      <a:pt x="548665" y="442239"/>
                      <a:pt x="549011" y="441011"/>
                      <a:pt x="549279" y="439762"/>
                    </a:cubicBezTo>
                    <a:cubicBezTo>
                      <a:pt x="549710" y="437708"/>
                      <a:pt x="550020" y="436204"/>
                      <a:pt x="550020" y="435046"/>
                    </a:cubicBezTo>
                    <a:cubicBezTo>
                      <a:pt x="550020" y="433959"/>
                      <a:pt x="549915" y="432872"/>
                      <a:pt x="549752" y="431792"/>
                    </a:cubicBezTo>
                    <a:cubicBezTo>
                      <a:pt x="549378" y="429293"/>
                      <a:pt x="549470" y="426752"/>
                      <a:pt x="550020" y="424211"/>
                    </a:cubicBezTo>
                    <a:lnTo>
                      <a:pt x="550020" y="345993"/>
                    </a:lnTo>
                    <a:cubicBezTo>
                      <a:pt x="499451" y="386786"/>
                      <a:pt x="406191" y="410178"/>
                      <a:pt x="293539" y="410178"/>
                    </a:cubicBezTo>
                    <a:cubicBezTo>
                      <a:pt x="281229" y="410178"/>
                      <a:pt x="268558" y="409847"/>
                      <a:pt x="254822" y="409176"/>
                    </a:cubicBezTo>
                    <a:lnTo>
                      <a:pt x="248109" y="408844"/>
                    </a:lnTo>
                    <a:lnTo>
                      <a:pt x="248109" y="368863"/>
                    </a:lnTo>
                    <a:lnTo>
                      <a:pt x="258196" y="369513"/>
                    </a:lnTo>
                    <a:cubicBezTo>
                      <a:pt x="260752" y="369675"/>
                      <a:pt x="263314" y="369852"/>
                      <a:pt x="265940" y="369957"/>
                    </a:cubicBezTo>
                    <a:cubicBezTo>
                      <a:pt x="284370" y="370684"/>
                      <a:pt x="301262" y="370692"/>
                      <a:pt x="321132" y="369993"/>
                    </a:cubicBezTo>
                    <a:cubicBezTo>
                      <a:pt x="325657" y="369816"/>
                      <a:pt x="330062" y="369520"/>
                      <a:pt x="334480" y="369223"/>
                    </a:cubicBezTo>
                    <a:lnTo>
                      <a:pt x="341744" y="368772"/>
                    </a:lnTo>
                    <a:cubicBezTo>
                      <a:pt x="343615" y="368666"/>
                      <a:pt x="345485" y="368567"/>
                      <a:pt x="347306" y="368412"/>
                    </a:cubicBezTo>
                    <a:cubicBezTo>
                      <a:pt x="354443" y="367833"/>
                      <a:pt x="361367" y="367106"/>
                      <a:pt x="368214" y="366301"/>
                    </a:cubicBezTo>
                    <a:lnTo>
                      <a:pt x="372146" y="365899"/>
                    </a:lnTo>
                    <a:cubicBezTo>
                      <a:pt x="379932" y="364946"/>
                      <a:pt x="387647" y="363852"/>
                      <a:pt x="395080" y="362630"/>
                    </a:cubicBezTo>
                    <a:lnTo>
                      <a:pt x="396266" y="362475"/>
                    </a:lnTo>
                    <a:cubicBezTo>
                      <a:pt x="432266" y="356518"/>
                      <a:pt x="465590" y="347108"/>
                      <a:pt x="492018" y="335341"/>
                    </a:cubicBezTo>
                    <a:cubicBezTo>
                      <a:pt x="496720" y="333245"/>
                      <a:pt x="501032" y="331134"/>
                      <a:pt x="505621" y="328727"/>
                    </a:cubicBezTo>
                    <a:lnTo>
                      <a:pt x="506969" y="328021"/>
                    </a:lnTo>
                    <a:cubicBezTo>
                      <a:pt x="510795" y="325981"/>
                      <a:pt x="514211" y="323913"/>
                      <a:pt x="517494" y="321859"/>
                    </a:cubicBezTo>
                    <a:cubicBezTo>
                      <a:pt x="518418" y="321294"/>
                      <a:pt x="519103" y="320878"/>
                      <a:pt x="519745" y="320447"/>
                    </a:cubicBezTo>
                    <a:cubicBezTo>
                      <a:pt x="522604" y="318570"/>
                      <a:pt x="525159" y="316713"/>
                      <a:pt x="527609" y="314807"/>
                    </a:cubicBezTo>
                    <a:cubicBezTo>
                      <a:pt x="528759" y="313932"/>
                      <a:pt x="529606" y="313283"/>
                      <a:pt x="530411" y="312626"/>
                    </a:cubicBezTo>
                    <a:cubicBezTo>
                      <a:pt x="532423" y="310967"/>
                      <a:pt x="534251" y="309266"/>
                      <a:pt x="536002" y="307579"/>
                    </a:cubicBezTo>
                    <a:cubicBezTo>
                      <a:pt x="536919" y="306675"/>
                      <a:pt x="537844" y="305758"/>
                      <a:pt x="538691" y="304840"/>
                    </a:cubicBezTo>
                    <a:cubicBezTo>
                      <a:pt x="540082" y="303337"/>
                      <a:pt x="541289" y="301840"/>
                      <a:pt x="542425" y="300344"/>
                    </a:cubicBezTo>
                    <a:cubicBezTo>
                      <a:pt x="543223" y="299306"/>
                      <a:pt x="543971" y="298269"/>
                      <a:pt x="544635" y="297245"/>
                    </a:cubicBezTo>
                    <a:cubicBezTo>
                      <a:pt x="545482" y="295925"/>
                      <a:pt x="546202" y="294605"/>
                      <a:pt x="546851" y="293271"/>
                    </a:cubicBezTo>
                    <a:cubicBezTo>
                      <a:pt x="547373" y="292205"/>
                      <a:pt x="547839" y="291139"/>
                      <a:pt x="548228" y="290109"/>
                    </a:cubicBezTo>
                    <a:cubicBezTo>
                      <a:pt x="548651" y="288930"/>
                      <a:pt x="549004" y="287702"/>
                      <a:pt x="549265" y="286452"/>
                    </a:cubicBezTo>
                    <a:cubicBezTo>
                      <a:pt x="549696" y="284377"/>
                      <a:pt x="550006" y="282880"/>
                      <a:pt x="550006" y="281730"/>
                    </a:cubicBezTo>
                    <a:cubicBezTo>
                      <a:pt x="550006" y="280650"/>
                      <a:pt x="549900" y="279556"/>
                      <a:pt x="549738" y="278476"/>
                    </a:cubicBezTo>
                    <a:cubicBezTo>
                      <a:pt x="549364" y="275977"/>
                      <a:pt x="549456" y="273436"/>
                      <a:pt x="550006" y="270895"/>
                    </a:cubicBezTo>
                    <a:lnTo>
                      <a:pt x="550006" y="192683"/>
                    </a:lnTo>
                    <a:cubicBezTo>
                      <a:pt x="547818" y="194448"/>
                      <a:pt x="545531" y="196206"/>
                      <a:pt x="543145" y="197935"/>
                    </a:cubicBezTo>
                    <a:lnTo>
                      <a:pt x="540343" y="199827"/>
                    </a:lnTo>
                    <a:cubicBezTo>
                      <a:pt x="536877" y="202241"/>
                      <a:pt x="533178" y="204620"/>
                      <a:pt x="529289" y="206935"/>
                    </a:cubicBezTo>
                    <a:cubicBezTo>
                      <a:pt x="527898" y="207782"/>
                      <a:pt x="526444" y="208629"/>
                      <a:pt x="524962" y="209476"/>
                    </a:cubicBezTo>
                    <a:cubicBezTo>
                      <a:pt x="520656" y="211919"/>
                      <a:pt x="516082" y="214318"/>
                      <a:pt x="511359" y="216613"/>
                    </a:cubicBezTo>
                    <a:lnTo>
                      <a:pt x="509101" y="217763"/>
                    </a:lnTo>
                    <a:cubicBezTo>
                      <a:pt x="503962" y="220191"/>
                      <a:pt x="498258" y="222641"/>
                      <a:pt x="491658" y="225267"/>
                    </a:cubicBezTo>
                    <a:lnTo>
                      <a:pt x="486527" y="227201"/>
                    </a:lnTo>
                    <a:cubicBezTo>
                      <a:pt x="481684" y="229022"/>
                      <a:pt x="476701" y="230751"/>
                      <a:pt x="471555" y="232438"/>
                    </a:cubicBezTo>
                    <a:lnTo>
                      <a:pt x="469557" y="233088"/>
                    </a:lnTo>
                    <a:cubicBezTo>
                      <a:pt x="468357" y="233476"/>
                      <a:pt x="467157" y="233864"/>
                      <a:pt x="465915" y="234238"/>
                    </a:cubicBezTo>
                    <a:cubicBezTo>
                      <a:pt x="458475" y="236540"/>
                      <a:pt x="451515" y="238495"/>
                      <a:pt x="444696" y="240196"/>
                    </a:cubicBezTo>
                    <a:lnTo>
                      <a:pt x="441590" y="240902"/>
                    </a:lnTo>
                    <a:cubicBezTo>
                      <a:pt x="435068" y="242490"/>
                      <a:pt x="428327" y="243965"/>
                      <a:pt x="421381" y="245321"/>
                    </a:cubicBezTo>
                    <a:cubicBezTo>
                      <a:pt x="419080" y="245786"/>
                      <a:pt x="416687" y="246238"/>
                      <a:pt x="414280" y="246676"/>
                    </a:cubicBezTo>
                    <a:cubicBezTo>
                      <a:pt x="407680" y="247883"/>
                      <a:pt x="400911" y="248970"/>
                      <a:pt x="393979" y="249986"/>
                    </a:cubicBezTo>
                    <a:lnTo>
                      <a:pt x="388685" y="250784"/>
                    </a:lnTo>
                    <a:cubicBezTo>
                      <a:pt x="379777" y="251984"/>
                      <a:pt x="370784" y="252994"/>
                      <a:pt x="361939" y="253805"/>
                    </a:cubicBezTo>
                    <a:lnTo>
                      <a:pt x="355071" y="254342"/>
                    </a:lnTo>
                    <a:cubicBezTo>
                      <a:pt x="347723" y="254935"/>
                      <a:pt x="340233" y="255429"/>
                      <a:pt x="332575" y="255817"/>
                    </a:cubicBezTo>
                    <a:cubicBezTo>
                      <a:pt x="329793" y="255965"/>
                      <a:pt x="327019" y="256099"/>
                      <a:pt x="324182" y="256219"/>
                    </a:cubicBezTo>
                    <a:cubicBezTo>
                      <a:pt x="300556" y="257102"/>
                      <a:pt x="286474" y="257102"/>
                      <a:pt x="262890" y="256219"/>
                    </a:cubicBezTo>
                    <a:cubicBezTo>
                      <a:pt x="260024" y="256099"/>
                      <a:pt x="257243" y="255965"/>
                      <a:pt x="254455" y="255817"/>
                    </a:cubicBezTo>
                    <a:cubicBezTo>
                      <a:pt x="246810" y="255429"/>
                      <a:pt x="239321" y="254935"/>
                      <a:pt x="232008" y="254349"/>
                    </a:cubicBezTo>
                    <a:lnTo>
                      <a:pt x="228669" y="254081"/>
                    </a:lnTo>
                    <a:lnTo>
                      <a:pt x="226693" y="251314"/>
                    </a:lnTo>
                    <a:cubicBezTo>
                      <a:pt x="219803" y="241339"/>
                      <a:pt x="212455" y="232043"/>
                      <a:pt x="204839" y="223664"/>
                    </a:cubicBezTo>
                    <a:lnTo>
                      <a:pt x="191921" y="209462"/>
                    </a:lnTo>
                    <a:lnTo>
                      <a:pt x="210966" y="211911"/>
                    </a:lnTo>
                    <a:cubicBezTo>
                      <a:pt x="238128" y="215413"/>
                      <a:pt x="265904" y="217184"/>
                      <a:pt x="293518" y="217184"/>
                    </a:cubicBezTo>
                    <a:cubicBezTo>
                      <a:pt x="452426" y="217184"/>
                      <a:pt x="549999" y="165479"/>
                      <a:pt x="549999" y="128413"/>
                    </a:cubicBezTo>
                    <a:cubicBezTo>
                      <a:pt x="549999" y="91348"/>
                      <a:pt x="452440" y="39663"/>
                      <a:pt x="293532" y="39663"/>
                    </a:cubicBezTo>
                    <a:cubicBezTo>
                      <a:pt x="134618" y="39663"/>
                      <a:pt x="37045" y="91355"/>
                      <a:pt x="37045" y="128420"/>
                    </a:cubicBezTo>
                    <a:cubicBezTo>
                      <a:pt x="37045" y="132183"/>
                      <a:pt x="38223" y="136361"/>
                      <a:pt x="40560" y="140830"/>
                    </a:cubicBezTo>
                    <a:lnTo>
                      <a:pt x="46207" y="151637"/>
                    </a:lnTo>
                    <a:lnTo>
                      <a:pt x="34016" y="151150"/>
                    </a:lnTo>
                    <a:cubicBezTo>
                      <a:pt x="26661" y="150853"/>
                      <a:pt x="19122" y="151121"/>
                      <a:pt x="11591" y="151404"/>
                    </a:cubicBezTo>
                    <a:lnTo>
                      <a:pt x="0" y="151799"/>
                    </a:lnTo>
                    <a:lnTo>
                      <a:pt x="0" y="122039"/>
                    </a:lnTo>
                    <a:cubicBezTo>
                      <a:pt x="0" y="119138"/>
                      <a:pt x="678" y="116293"/>
                      <a:pt x="2068" y="113343"/>
                    </a:cubicBezTo>
                    <a:cubicBezTo>
                      <a:pt x="16073" y="58602"/>
                      <a:pt x="112948" y="0"/>
                      <a:pt x="293525" y="0"/>
                    </a:cubicBezTo>
                    <a:cubicBezTo>
                      <a:pt x="474075" y="0"/>
                      <a:pt x="570957" y="58609"/>
                      <a:pt x="584983" y="113357"/>
                    </a:cubicBezTo>
                    <a:cubicBezTo>
                      <a:pt x="586366" y="116300"/>
                      <a:pt x="587044" y="119145"/>
                      <a:pt x="587044" y="122039"/>
                    </a:cubicBezTo>
                    <a:lnTo>
                      <a:pt x="587044" y="594765"/>
                    </a:lnTo>
                    <a:cubicBezTo>
                      <a:pt x="587044" y="597730"/>
                      <a:pt x="586430" y="600652"/>
                      <a:pt x="585265" y="603271"/>
                    </a:cubicBezTo>
                    <a:cubicBezTo>
                      <a:pt x="569630" y="669108"/>
                      <a:pt x="447216" y="716804"/>
                      <a:pt x="293532" y="716804"/>
                    </a:cubicBezTo>
                    <a:close/>
                    <a:moveTo>
                      <a:pt x="258775" y="701720"/>
                    </a:moveTo>
                    <a:cubicBezTo>
                      <a:pt x="271551" y="702383"/>
                      <a:pt x="282733" y="702694"/>
                      <a:pt x="293532" y="702694"/>
                    </a:cubicBezTo>
                    <a:cubicBezTo>
                      <a:pt x="438887" y="702694"/>
                      <a:pt x="558463" y="658287"/>
                      <a:pt x="571677" y="599403"/>
                    </a:cubicBezTo>
                    <a:lnTo>
                      <a:pt x="572263" y="597772"/>
                    </a:lnTo>
                    <a:cubicBezTo>
                      <a:pt x="572707" y="596904"/>
                      <a:pt x="572933" y="595859"/>
                      <a:pt x="572933" y="594765"/>
                    </a:cubicBezTo>
                    <a:lnTo>
                      <a:pt x="572933" y="122039"/>
                    </a:lnTo>
                    <a:cubicBezTo>
                      <a:pt x="572933" y="121150"/>
                      <a:pt x="572651" y="120204"/>
                      <a:pt x="572037" y="118983"/>
                    </a:cubicBezTo>
                    <a:lnTo>
                      <a:pt x="571465" y="117437"/>
                    </a:lnTo>
                    <a:cubicBezTo>
                      <a:pt x="559409" y="67672"/>
                      <a:pt x="467299" y="14110"/>
                      <a:pt x="293532" y="14110"/>
                    </a:cubicBezTo>
                    <a:cubicBezTo>
                      <a:pt x="119738" y="14110"/>
                      <a:pt x="27635" y="67672"/>
                      <a:pt x="15607" y="117437"/>
                    </a:cubicBezTo>
                    <a:lnTo>
                      <a:pt x="15021" y="118997"/>
                    </a:lnTo>
                    <a:cubicBezTo>
                      <a:pt x="14400" y="120218"/>
                      <a:pt x="14125" y="121150"/>
                      <a:pt x="14125" y="122039"/>
                    </a:cubicBezTo>
                    <a:lnTo>
                      <a:pt x="14125" y="137187"/>
                    </a:lnTo>
                    <a:cubicBezTo>
                      <a:pt x="17428" y="137074"/>
                      <a:pt x="20725" y="136975"/>
                      <a:pt x="24007" y="136933"/>
                    </a:cubicBezTo>
                    <a:cubicBezTo>
                      <a:pt x="23287" y="134046"/>
                      <a:pt x="22927" y="131201"/>
                      <a:pt x="22927" y="128427"/>
                    </a:cubicBezTo>
                    <a:cubicBezTo>
                      <a:pt x="22927" y="78748"/>
                      <a:pt x="131660" y="25553"/>
                      <a:pt x="293532" y="25553"/>
                    </a:cubicBezTo>
                    <a:cubicBezTo>
                      <a:pt x="455397" y="25553"/>
                      <a:pt x="564131" y="78748"/>
                      <a:pt x="564131" y="128427"/>
                    </a:cubicBezTo>
                    <a:cubicBezTo>
                      <a:pt x="564131" y="178114"/>
                      <a:pt x="455397" y="231316"/>
                      <a:pt x="293532" y="231316"/>
                    </a:cubicBezTo>
                    <a:cubicBezTo>
                      <a:pt x="271326" y="231316"/>
                      <a:pt x="249020" y="230194"/>
                      <a:pt x="226989" y="227970"/>
                    </a:cubicBezTo>
                    <a:cubicBezTo>
                      <a:pt x="230201" y="232029"/>
                      <a:pt x="233342" y="236229"/>
                      <a:pt x="236399" y="240549"/>
                    </a:cubicBezTo>
                    <a:cubicBezTo>
                      <a:pt x="242759" y="241015"/>
                      <a:pt x="248907" y="241410"/>
                      <a:pt x="255182" y="241721"/>
                    </a:cubicBezTo>
                    <a:cubicBezTo>
                      <a:pt x="257935" y="241869"/>
                      <a:pt x="260667" y="242003"/>
                      <a:pt x="263448" y="242123"/>
                    </a:cubicBezTo>
                    <a:cubicBezTo>
                      <a:pt x="286608" y="242984"/>
                      <a:pt x="300429" y="242984"/>
                      <a:pt x="323624" y="242123"/>
                    </a:cubicBezTo>
                    <a:cubicBezTo>
                      <a:pt x="326377" y="242003"/>
                      <a:pt x="329102" y="241869"/>
                      <a:pt x="331855" y="241721"/>
                    </a:cubicBezTo>
                    <a:cubicBezTo>
                      <a:pt x="339379" y="241347"/>
                      <a:pt x="346720" y="240867"/>
                      <a:pt x="353906" y="240281"/>
                    </a:cubicBezTo>
                    <a:lnTo>
                      <a:pt x="360669" y="239751"/>
                    </a:lnTo>
                    <a:cubicBezTo>
                      <a:pt x="369301" y="238968"/>
                      <a:pt x="378090" y="237972"/>
                      <a:pt x="386772" y="236808"/>
                    </a:cubicBezTo>
                    <a:lnTo>
                      <a:pt x="391974" y="236024"/>
                    </a:lnTo>
                    <a:cubicBezTo>
                      <a:pt x="398701" y="235043"/>
                      <a:pt x="405301" y="233970"/>
                      <a:pt x="411732" y="232805"/>
                    </a:cubicBezTo>
                    <a:cubicBezTo>
                      <a:pt x="414040" y="232375"/>
                      <a:pt x="416348" y="231944"/>
                      <a:pt x="418614" y="231478"/>
                    </a:cubicBezTo>
                    <a:cubicBezTo>
                      <a:pt x="425391" y="230151"/>
                      <a:pt x="431927" y="228718"/>
                      <a:pt x="438230" y="227201"/>
                    </a:cubicBezTo>
                    <a:lnTo>
                      <a:pt x="441259" y="226509"/>
                    </a:lnTo>
                    <a:cubicBezTo>
                      <a:pt x="447838" y="224871"/>
                      <a:pt x="454550" y="222980"/>
                      <a:pt x="461786" y="220756"/>
                    </a:cubicBezTo>
                    <a:cubicBezTo>
                      <a:pt x="462964" y="220396"/>
                      <a:pt x="464073" y="220029"/>
                      <a:pt x="465174" y="219676"/>
                    </a:cubicBezTo>
                    <a:lnTo>
                      <a:pt x="467214" y="219020"/>
                    </a:lnTo>
                    <a:cubicBezTo>
                      <a:pt x="472099" y="217417"/>
                      <a:pt x="476891" y="215758"/>
                      <a:pt x="481522" y="214015"/>
                    </a:cubicBezTo>
                    <a:lnTo>
                      <a:pt x="486456" y="212144"/>
                    </a:lnTo>
                    <a:cubicBezTo>
                      <a:pt x="492760" y="209646"/>
                      <a:pt x="498195" y="207309"/>
                      <a:pt x="503044" y="205015"/>
                    </a:cubicBezTo>
                    <a:lnTo>
                      <a:pt x="505112" y="203956"/>
                    </a:lnTo>
                    <a:cubicBezTo>
                      <a:pt x="509658" y="201747"/>
                      <a:pt x="513922" y="199516"/>
                      <a:pt x="517981" y="197215"/>
                    </a:cubicBezTo>
                    <a:cubicBezTo>
                      <a:pt x="519343" y="196446"/>
                      <a:pt x="520684" y="195648"/>
                      <a:pt x="522011" y="194850"/>
                    </a:cubicBezTo>
                    <a:cubicBezTo>
                      <a:pt x="525646" y="192676"/>
                      <a:pt x="529070" y="190481"/>
                      <a:pt x="532303" y="188229"/>
                    </a:cubicBezTo>
                    <a:lnTo>
                      <a:pt x="534929" y="186465"/>
                    </a:lnTo>
                    <a:cubicBezTo>
                      <a:pt x="538698" y="183726"/>
                      <a:pt x="542284" y="180874"/>
                      <a:pt x="545482" y="178050"/>
                    </a:cubicBezTo>
                    <a:lnTo>
                      <a:pt x="549272" y="174535"/>
                    </a:lnTo>
                    <a:cubicBezTo>
                      <a:pt x="550225" y="173674"/>
                      <a:pt x="551178" y="172813"/>
                      <a:pt x="552039" y="171945"/>
                    </a:cubicBezTo>
                    <a:lnTo>
                      <a:pt x="564110" y="159740"/>
                    </a:lnTo>
                    <a:lnTo>
                      <a:pt x="563877" y="273527"/>
                    </a:lnTo>
                    <a:cubicBezTo>
                      <a:pt x="563616" y="274544"/>
                      <a:pt x="563545" y="275497"/>
                      <a:pt x="563679" y="276386"/>
                    </a:cubicBezTo>
                    <a:cubicBezTo>
                      <a:pt x="563947" y="278158"/>
                      <a:pt x="564110" y="279965"/>
                      <a:pt x="564110" y="281751"/>
                    </a:cubicBezTo>
                    <a:cubicBezTo>
                      <a:pt x="564110" y="284349"/>
                      <a:pt x="563616" y="286742"/>
                      <a:pt x="563178" y="288845"/>
                    </a:cubicBezTo>
                    <a:cubicBezTo>
                      <a:pt x="562663" y="291280"/>
                      <a:pt x="562140" y="293109"/>
                      <a:pt x="561470" y="294979"/>
                    </a:cubicBezTo>
                    <a:cubicBezTo>
                      <a:pt x="560891" y="296525"/>
                      <a:pt x="560235" y="298028"/>
                      <a:pt x="559515" y="299497"/>
                    </a:cubicBezTo>
                    <a:cubicBezTo>
                      <a:pt x="558632" y="301297"/>
                      <a:pt x="557644" y="303118"/>
                      <a:pt x="556465" y="304939"/>
                    </a:cubicBezTo>
                    <a:cubicBezTo>
                      <a:pt x="555597" y="306266"/>
                      <a:pt x="554637" y="307607"/>
                      <a:pt x="553635" y="308920"/>
                    </a:cubicBezTo>
                    <a:cubicBezTo>
                      <a:pt x="552230" y="310763"/>
                      <a:pt x="550741" y="312612"/>
                      <a:pt x="549039" y="314440"/>
                    </a:cubicBezTo>
                    <a:cubicBezTo>
                      <a:pt x="548051" y="315513"/>
                      <a:pt x="546950" y="316614"/>
                      <a:pt x="545828" y="317708"/>
                    </a:cubicBezTo>
                    <a:cubicBezTo>
                      <a:pt x="543795" y="319671"/>
                      <a:pt x="541698" y="321619"/>
                      <a:pt x="539355" y="323546"/>
                    </a:cubicBezTo>
                    <a:cubicBezTo>
                      <a:pt x="538402" y="324322"/>
                      <a:pt x="537421" y="325071"/>
                      <a:pt x="536439" y="325812"/>
                    </a:cubicBezTo>
                    <a:cubicBezTo>
                      <a:pt x="533503" y="328085"/>
                      <a:pt x="530651" y="330167"/>
                      <a:pt x="527517" y="332221"/>
                    </a:cubicBezTo>
                    <a:cubicBezTo>
                      <a:pt x="526783" y="332708"/>
                      <a:pt x="525943" y="333231"/>
                      <a:pt x="525103" y="333746"/>
                    </a:cubicBezTo>
                    <a:cubicBezTo>
                      <a:pt x="521425" y="336047"/>
                      <a:pt x="517727" y="338271"/>
                      <a:pt x="513724" y="340409"/>
                    </a:cubicBezTo>
                    <a:lnTo>
                      <a:pt x="512390" y="341108"/>
                    </a:lnTo>
                    <a:cubicBezTo>
                      <a:pt x="507315" y="343769"/>
                      <a:pt x="502741" y="346000"/>
                      <a:pt x="498167" y="348047"/>
                    </a:cubicBezTo>
                    <a:cubicBezTo>
                      <a:pt x="470228" y="360485"/>
                      <a:pt x="435703" y="370247"/>
                      <a:pt x="397918" y="376466"/>
                    </a:cubicBezTo>
                    <a:cubicBezTo>
                      <a:pt x="389715" y="377800"/>
                      <a:pt x="381803" y="378936"/>
                      <a:pt x="373826" y="379903"/>
                    </a:cubicBezTo>
                    <a:lnTo>
                      <a:pt x="369781" y="380320"/>
                    </a:lnTo>
                    <a:cubicBezTo>
                      <a:pt x="362814" y="381131"/>
                      <a:pt x="355720" y="381887"/>
                      <a:pt x="348414" y="382480"/>
                    </a:cubicBezTo>
                    <a:cubicBezTo>
                      <a:pt x="346473" y="382635"/>
                      <a:pt x="344476" y="382748"/>
                      <a:pt x="342478" y="382861"/>
                    </a:cubicBezTo>
                    <a:lnTo>
                      <a:pt x="335391" y="383306"/>
                    </a:lnTo>
                    <a:cubicBezTo>
                      <a:pt x="330838" y="383609"/>
                      <a:pt x="326306" y="383913"/>
                      <a:pt x="321626" y="384096"/>
                    </a:cubicBezTo>
                    <a:cubicBezTo>
                      <a:pt x="311624" y="384456"/>
                      <a:pt x="302427" y="384626"/>
                      <a:pt x="293504" y="384626"/>
                    </a:cubicBezTo>
                    <a:cubicBezTo>
                      <a:pt x="284335" y="384626"/>
                      <a:pt x="274862" y="384435"/>
                      <a:pt x="265354" y="384061"/>
                    </a:cubicBezTo>
                    <a:cubicBezTo>
                      <a:pt x="264295" y="384018"/>
                      <a:pt x="263236" y="383969"/>
                      <a:pt x="262191" y="383913"/>
                    </a:cubicBezTo>
                    <a:lnTo>
                      <a:pt x="262191" y="395383"/>
                    </a:lnTo>
                    <a:cubicBezTo>
                      <a:pt x="273154" y="395842"/>
                      <a:pt x="283452" y="396068"/>
                      <a:pt x="293511" y="396068"/>
                    </a:cubicBezTo>
                    <a:cubicBezTo>
                      <a:pt x="404405" y="396068"/>
                      <a:pt x="495343" y="373254"/>
                      <a:pt x="543011" y="333471"/>
                    </a:cubicBezTo>
                    <a:cubicBezTo>
                      <a:pt x="546032" y="331014"/>
                      <a:pt x="548962" y="328346"/>
                      <a:pt x="552046" y="325247"/>
                    </a:cubicBezTo>
                    <a:lnTo>
                      <a:pt x="564110" y="313113"/>
                    </a:lnTo>
                    <a:lnTo>
                      <a:pt x="563877" y="426844"/>
                    </a:lnTo>
                    <a:cubicBezTo>
                      <a:pt x="563616" y="427861"/>
                      <a:pt x="563545" y="428813"/>
                      <a:pt x="563679" y="429703"/>
                    </a:cubicBezTo>
                    <a:cubicBezTo>
                      <a:pt x="563947" y="431475"/>
                      <a:pt x="564110" y="433261"/>
                      <a:pt x="564110" y="435068"/>
                    </a:cubicBezTo>
                    <a:cubicBezTo>
                      <a:pt x="564110" y="437679"/>
                      <a:pt x="563609" y="440079"/>
                      <a:pt x="563171" y="442197"/>
                    </a:cubicBezTo>
                    <a:cubicBezTo>
                      <a:pt x="562663" y="444590"/>
                      <a:pt x="562140" y="446439"/>
                      <a:pt x="561470" y="448296"/>
                    </a:cubicBezTo>
                    <a:cubicBezTo>
                      <a:pt x="560905" y="449820"/>
                      <a:pt x="560256" y="451303"/>
                      <a:pt x="559536" y="452785"/>
                    </a:cubicBezTo>
                    <a:cubicBezTo>
                      <a:pt x="558639" y="454620"/>
                      <a:pt x="557644" y="456442"/>
                      <a:pt x="556465" y="458256"/>
                    </a:cubicBezTo>
                    <a:cubicBezTo>
                      <a:pt x="555618" y="459562"/>
                      <a:pt x="554665" y="460881"/>
                      <a:pt x="553663" y="462209"/>
                    </a:cubicBezTo>
                    <a:cubicBezTo>
                      <a:pt x="552230" y="464086"/>
                      <a:pt x="550748" y="465921"/>
                      <a:pt x="549053" y="467750"/>
                    </a:cubicBezTo>
                    <a:cubicBezTo>
                      <a:pt x="548093" y="468787"/>
                      <a:pt x="547042" y="469832"/>
                      <a:pt x="545962" y="470891"/>
                    </a:cubicBezTo>
                    <a:cubicBezTo>
                      <a:pt x="543802" y="472987"/>
                      <a:pt x="541698" y="474928"/>
                      <a:pt x="539348" y="476863"/>
                    </a:cubicBezTo>
                    <a:cubicBezTo>
                      <a:pt x="538642" y="477448"/>
                      <a:pt x="537879" y="478041"/>
                      <a:pt x="537103" y="478641"/>
                    </a:cubicBezTo>
                    <a:lnTo>
                      <a:pt x="536291" y="479284"/>
                    </a:lnTo>
                    <a:cubicBezTo>
                      <a:pt x="533489" y="481415"/>
                      <a:pt x="530651" y="483505"/>
                      <a:pt x="527538" y="485531"/>
                    </a:cubicBezTo>
                    <a:cubicBezTo>
                      <a:pt x="527002" y="485898"/>
                      <a:pt x="526374" y="486286"/>
                      <a:pt x="525745" y="486681"/>
                    </a:cubicBezTo>
                    <a:lnTo>
                      <a:pt x="525018" y="487126"/>
                    </a:lnTo>
                    <a:cubicBezTo>
                      <a:pt x="521468" y="489357"/>
                      <a:pt x="517769" y="491580"/>
                      <a:pt x="513767" y="493726"/>
                    </a:cubicBezTo>
                    <a:lnTo>
                      <a:pt x="512058" y="494601"/>
                    </a:lnTo>
                    <a:cubicBezTo>
                      <a:pt x="507371" y="497079"/>
                      <a:pt x="502790" y="499309"/>
                      <a:pt x="498195" y="501356"/>
                    </a:cubicBezTo>
                    <a:cubicBezTo>
                      <a:pt x="470277" y="513801"/>
                      <a:pt x="435760" y="523563"/>
                      <a:pt x="397953" y="529775"/>
                    </a:cubicBezTo>
                    <a:cubicBezTo>
                      <a:pt x="389920" y="531102"/>
                      <a:pt x="382233" y="532196"/>
                      <a:pt x="373876" y="533213"/>
                    </a:cubicBezTo>
                    <a:lnTo>
                      <a:pt x="369901" y="533643"/>
                    </a:lnTo>
                    <a:cubicBezTo>
                      <a:pt x="362857" y="534448"/>
                      <a:pt x="355777" y="535189"/>
                      <a:pt x="348478" y="535803"/>
                    </a:cubicBezTo>
                    <a:cubicBezTo>
                      <a:pt x="346438" y="535966"/>
                      <a:pt x="344377" y="536079"/>
                      <a:pt x="342316" y="536192"/>
                    </a:cubicBezTo>
                    <a:lnTo>
                      <a:pt x="336076" y="536573"/>
                    </a:lnTo>
                    <a:cubicBezTo>
                      <a:pt x="331304" y="536905"/>
                      <a:pt x="326553" y="537236"/>
                      <a:pt x="321655" y="537413"/>
                    </a:cubicBezTo>
                    <a:cubicBezTo>
                      <a:pt x="300867" y="538147"/>
                      <a:pt x="284857" y="538133"/>
                      <a:pt x="265410" y="537385"/>
                    </a:cubicBezTo>
                    <a:cubicBezTo>
                      <a:pt x="263759" y="537321"/>
                      <a:pt x="262128" y="537236"/>
                      <a:pt x="260511" y="537137"/>
                    </a:cubicBezTo>
                    <a:lnTo>
                      <a:pt x="260511" y="548636"/>
                    </a:lnTo>
                    <a:cubicBezTo>
                      <a:pt x="271862" y="549130"/>
                      <a:pt x="282733" y="549370"/>
                      <a:pt x="293547" y="549370"/>
                    </a:cubicBezTo>
                    <a:cubicBezTo>
                      <a:pt x="404454" y="549370"/>
                      <a:pt x="495393" y="526556"/>
                      <a:pt x="543046" y="486780"/>
                    </a:cubicBezTo>
                    <a:cubicBezTo>
                      <a:pt x="546082" y="484310"/>
                      <a:pt x="549018" y="481634"/>
                      <a:pt x="552082" y="478557"/>
                    </a:cubicBezTo>
                    <a:lnTo>
                      <a:pt x="557065" y="483519"/>
                    </a:lnTo>
                    <a:lnTo>
                      <a:pt x="564145" y="483519"/>
                    </a:lnTo>
                    <a:lnTo>
                      <a:pt x="563891" y="592831"/>
                    </a:lnTo>
                    <a:cubicBezTo>
                      <a:pt x="563806" y="593142"/>
                      <a:pt x="563743" y="593466"/>
                      <a:pt x="563693" y="593798"/>
                    </a:cubicBezTo>
                    <a:cubicBezTo>
                      <a:pt x="555802" y="647508"/>
                      <a:pt x="434609" y="691266"/>
                      <a:pt x="293547" y="691266"/>
                    </a:cubicBezTo>
                    <a:cubicBezTo>
                      <a:pt x="282662" y="691266"/>
                      <a:pt x="271234" y="690941"/>
                      <a:pt x="258789" y="690278"/>
                    </a:cubicBezTo>
                    <a:lnTo>
                      <a:pt x="258789" y="701720"/>
                    </a:lnTo>
                    <a:close/>
                  </a:path>
                </a:pathLst>
              </a:custGeom>
              <a:grpFill/>
              <a:ln w="7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5" name="Dowolny kształt: kształt 54">
                <a:extLst>
                  <a:ext uri="{FF2B5EF4-FFF2-40B4-BE49-F238E27FC236}">
                    <a16:creationId xmlns:a16="http://schemas.microsoft.com/office/drawing/2014/main" id="{78E2A098-E6DA-4F0D-BB4F-F0DB5A80EACC}"/>
                  </a:ext>
                </a:extLst>
              </p:cNvPr>
              <p:cNvSpPr/>
              <p:nvPr/>
            </p:nvSpPr>
            <p:spPr>
              <a:xfrm>
                <a:off x="9654530" y="1609467"/>
                <a:ext cx="578820" cy="705877"/>
              </a:xfrm>
              <a:custGeom>
                <a:avLst/>
                <a:gdLst>
                  <a:gd name="connsiteX0" fmla="*/ 289918 w 578820"/>
                  <a:gd name="connsiteY0" fmla="*/ 709583 h 705877"/>
                  <a:gd name="connsiteX1" fmla="*/ 247890 w 578820"/>
                  <a:gd name="connsiteY1" fmla="*/ 708221 h 705877"/>
                  <a:gd name="connsiteX2" fmla="*/ 244657 w 578820"/>
                  <a:gd name="connsiteY2" fmla="*/ 708030 h 705877"/>
                  <a:gd name="connsiteX3" fmla="*/ 244657 w 578820"/>
                  <a:gd name="connsiteY3" fmla="*/ 675532 h 705877"/>
                  <a:gd name="connsiteX4" fmla="*/ 248314 w 578820"/>
                  <a:gd name="connsiteY4" fmla="*/ 675751 h 705877"/>
                  <a:gd name="connsiteX5" fmla="*/ 289925 w 578820"/>
                  <a:gd name="connsiteY5" fmla="*/ 677141 h 705877"/>
                  <a:gd name="connsiteX6" fmla="*/ 549689 w 578820"/>
                  <a:gd name="connsiteY6" fmla="*/ 588582 h 705877"/>
                  <a:gd name="connsiteX7" fmla="*/ 550020 w 578820"/>
                  <a:gd name="connsiteY7" fmla="*/ 586923 h 705877"/>
                  <a:gd name="connsiteX8" fmla="*/ 550020 w 578820"/>
                  <a:gd name="connsiteY8" fmla="*/ 487924 h 705877"/>
                  <a:gd name="connsiteX9" fmla="*/ 546117 w 578820"/>
                  <a:gd name="connsiteY9" fmla="*/ 491255 h 705877"/>
                  <a:gd name="connsiteX10" fmla="*/ 289925 w 578820"/>
                  <a:gd name="connsiteY10" fmla="*/ 556267 h 705877"/>
                  <a:gd name="connsiteX11" fmla="*/ 249648 w 578820"/>
                  <a:gd name="connsiteY11" fmla="*/ 555194 h 705877"/>
                  <a:gd name="connsiteX12" fmla="*/ 246387 w 578820"/>
                  <a:gd name="connsiteY12" fmla="*/ 555024 h 705877"/>
                  <a:gd name="connsiteX13" fmla="*/ 246387 w 578820"/>
                  <a:gd name="connsiteY13" fmla="*/ 522335 h 705877"/>
                  <a:gd name="connsiteX14" fmla="*/ 252302 w 578820"/>
                  <a:gd name="connsiteY14" fmla="*/ 522723 h 705877"/>
                  <a:gd name="connsiteX15" fmla="*/ 262191 w 578820"/>
                  <a:gd name="connsiteY15" fmla="*/ 523295 h 705877"/>
                  <a:gd name="connsiteX16" fmla="*/ 317645 w 578820"/>
                  <a:gd name="connsiteY16" fmla="*/ 523316 h 705877"/>
                  <a:gd name="connsiteX17" fmla="*/ 332052 w 578820"/>
                  <a:gd name="connsiteY17" fmla="*/ 522469 h 705877"/>
                  <a:gd name="connsiteX18" fmla="*/ 338088 w 578820"/>
                  <a:gd name="connsiteY18" fmla="*/ 522109 h 705877"/>
                  <a:gd name="connsiteX19" fmla="*/ 343989 w 578820"/>
                  <a:gd name="connsiteY19" fmla="*/ 521742 h 705877"/>
                  <a:gd name="connsiteX20" fmla="*/ 365024 w 578820"/>
                  <a:gd name="connsiteY20" fmla="*/ 519610 h 705877"/>
                  <a:gd name="connsiteX21" fmla="*/ 368970 w 578820"/>
                  <a:gd name="connsiteY21" fmla="*/ 519194 h 705877"/>
                  <a:gd name="connsiteX22" fmla="*/ 392052 w 578820"/>
                  <a:gd name="connsiteY22" fmla="*/ 515912 h 705877"/>
                  <a:gd name="connsiteX23" fmla="*/ 489887 w 578820"/>
                  <a:gd name="connsiteY23" fmla="*/ 488354 h 705877"/>
                  <a:gd name="connsiteX24" fmla="*/ 503694 w 578820"/>
                  <a:gd name="connsiteY24" fmla="*/ 481634 h 705877"/>
                  <a:gd name="connsiteX25" fmla="*/ 505148 w 578820"/>
                  <a:gd name="connsiteY25" fmla="*/ 480886 h 705877"/>
                  <a:gd name="connsiteX26" fmla="*/ 515806 w 578820"/>
                  <a:gd name="connsiteY26" fmla="*/ 474639 h 705877"/>
                  <a:gd name="connsiteX27" fmla="*/ 518150 w 578820"/>
                  <a:gd name="connsiteY27" fmla="*/ 473164 h 705877"/>
                  <a:gd name="connsiteX28" fmla="*/ 526239 w 578820"/>
                  <a:gd name="connsiteY28" fmla="*/ 467383 h 705877"/>
                  <a:gd name="connsiteX29" fmla="*/ 527129 w 578820"/>
                  <a:gd name="connsiteY29" fmla="*/ 466691 h 705877"/>
                  <a:gd name="connsiteX30" fmla="*/ 529070 w 578820"/>
                  <a:gd name="connsiteY30" fmla="*/ 465159 h 705877"/>
                  <a:gd name="connsiteX31" fmla="*/ 534894 w 578820"/>
                  <a:gd name="connsiteY31" fmla="*/ 459900 h 705877"/>
                  <a:gd name="connsiteX32" fmla="*/ 537738 w 578820"/>
                  <a:gd name="connsiteY32" fmla="*/ 457020 h 705877"/>
                  <a:gd name="connsiteX33" fmla="*/ 541705 w 578820"/>
                  <a:gd name="connsiteY33" fmla="*/ 452249 h 705877"/>
                  <a:gd name="connsiteX34" fmla="*/ 544056 w 578820"/>
                  <a:gd name="connsiteY34" fmla="*/ 448938 h 705877"/>
                  <a:gd name="connsiteX35" fmla="*/ 546505 w 578820"/>
                  <a:gd name="connsiteY35" fmla="*/ 444569 h 705877"/>
                  <a:gd name="connsiteX36" fmla="*/ 548009 w 578820"/>
                  <a:gd name="connsiteY36" fmla="*/ 441110 h 705877"/>
                  <a:gd name="connsiteX37" fmla="*/ 549209 w 578820"/>
                  <a:gd name="connsiteY37" fmla="*/ 436931 h 705877"/>
                  <a:gd name="connsiteX38" fmla="*/ 550020 w 578820"/>
                  <a:gd name="connsiteY38" fmla="*/ 431461 h 705877"/>
                  <a:gd name="connsiteX39" fmla="*/ 549710 w 578820"/>
                  <a:gd name="connsiteY39" fmla="*/ 427656 h 705877"/>
                  <a:gd name="connsiteX40" fmla="*/ 550020 w 578820"/>
                  <a:gd name="connsiteY40" fmla="*/ 421035 h 705877"/>
                  <a:gd name="connsiteX41" fmla="*/ 550020 w 578820"/>
                  <a:gd name="connsiteY41" fmla="*/ 334614 h 705877"/>
                  <a:gd name="connsiteX42" fmla="*/ 546117 w 578820"/>
                  <a:gd name="connsiteY42" fmla="*/ 337939 h 705877"/>
                  <a:gd name="connsiteX43" fmla="*/ 289925 w 578820"/>
                  <a:gd name="connsiteY43" fmla="*/ 402950 h 705877"/>
                  <a:gd name="connsiteX44" fmla="*/ 251384 w 578820"/>
                  <a:gd name="connsiteY44" fmla="*/ 401948 h 705877"/>
                  <a:gd name="connsiteX45" fmla="*/ 248109 w 578820"/>
                  <a:gd name="connsiteY45" fmla="*/ 401800 h 705877"/>
                  <a:gd name="connsiteX46" fmla="*/ 248109 w 578820"/>
                  <a:gd name="connsiteY46" fmla="*/ 369096 h 705877"/>
                  <a:gd name="connsiteX47" fmla="*/ 254032 w 578820"/>
                  <a:gd name="connsiteY47" fmla="*/ 369492 h 705877"/>
                  <a:gd name="connsiteX48" fmla="*/ 262177 w 578820"/>
                  <a:gd name="connsiteY48" fmla="*/ 369957 h 705877"/>
                  <a:gd name="connsiteX49" fmla="*/ 317645 w 578820"/>
                  <a:gd name="connsiteY49" fmla="*/ 369993 h 705877"/>
                  <a:gd name="connsiteX50" fmla="*/ 331015 w 578820"/>
                  <a:gd name="connsiteY50" fmla="*/ 369223 h 705877"/>
                  <a:gd name="connsiteX51" fmla="*/ 338137 w 578820"/>
                  <a:gd name="connsiteY51" fmla="*/ 368779 h 705877"/>
                  <a:gd name="connsiteX52" fmla="*/ 343989 w 578820"/>
                  <a:gd name="connsiteY52" fmla="*/ 368405 h 705877"/>
                  <a:gd name="connsiteX53" fmla="*/ 365024 w 578820"/>
                  <a:gd name="connsiteY53" fmla="*/ 366280 h 705877"/>
                  <a:gd name="connsiteX54" fmla="*/ 368991 w 578820"/>
                  <a:gd name="connsiteY54" fmla="*/ 365870 h 705877"/>
                  <a:gd name="connsiteX55" fmla="*/ 392045 w 578820"/>
                  <a:gd name="connsiteY55" fmla="*/ 362581 h 705877"/>
                  <a:gd name="connsiteX56" fmla="*/ 489887 w 578820"/>
                  <a:gd name="connsiteY56" fmla="*/ 335024 h 705877"/>
                  <a:gd name="connsiteX57" fmla="*/ 503701 w 578820"/>
                  <a:gd name="connsiteY57" fmla="*/ 328311 h 705877"/>
                  <a:gd name="connsiteX58" fmla="*/ 505148 w 578820"/>
                  <a:gd name="connsiteY58" fmla="*/ 327569 h 705877"/>
                  <a:gd name="connsiteX59" fmla="*/ 515806 w 578820"/>
                  <a:gd name="connsiteY59" fmla="*/ 321308 h 705877"/>
                  <a:gd name="connsiteX60" fmla="*/ 518150 w 578820"/>
                  <a:gd name="connsiteY60" fmla="*/ 319840 h 705877"/>
                  <a:gd name="connsiteX61" fmla="*/ 526232 w 578820"/>
                  <a:gd name="connsiteY61" fmla="*/ 314059 h 705877"/>
                  <a:gd name="connsiteX62" fmla="*/ 529091 w 578820"/>
                  <a:gd name="connsiteY62" fmla="*/ 311828 h 705877"/>
                  <a:gd name="connsiteX63" fmla="*/ 534915 w 578820"/>
                  <a:gd name="connsiteY63" fmla="*/ 306577 h 705877"/>
                  <a:gd name="connsiteX64" fmla="*/ 537759 w 578820"/>
                  <a:gd name="connsiteY64" fmla="*/ 303697 h 705877"/>
                  <a:gd name="connsiteX65" fmla="*/ 541698 w 578820"/>
                  <a:gd name="connsiteY65" fmla="*/ 298939 h 705877"/>
                  <a:gd name="connsiteX66" fmla="*/ 544063 w 578820"/>
                  <a:gd name="connsiteY66" fmla="*/ 295621 h 705877"/>
                  <a:gd name="connsiteX67" fmla="*/ 546498 w 578820"/>
                  <a:gd name="connsiteY67" fmla="*/ 291259 h 705877"/>
                  <a:gd name="connsiteX68" fmla="*/ 548002 w 578820"/>
                  <a:gd name="connsiteY68" fmla="*/ 287793 h 705877"/>
                  <a:gd name="connsiteX69" fmla="*/ 549202 w 578820"/>
                  <a:gd name="connsiteY69" fmla="*/ 283622 h 705877"/>
                  <a:gd name="connsiteX70" fmla="*/ 550013 w 578820"/>
                  <a:gd name="connsiteY70" fmla="*/ 278137 h 705877"/>
                  <a:gd name="connsiteX71" fmla="*/ 549703 w 578820"/>
                  <a:gd name="connsiteY71" fmla="*/ 274332 h 705877"/>
                  <a:gd name="connsiteX72" fmla="*/ 550013 w 578820"/>
                  <a:gd name="connsiteY72" fmla="*/ 267711 h 705877"/>
                  <a:gd name="connsiteX73" fmla="*/ 550013 w 578820"/>
                  <a:gd name="connsiteY73" fmla="*/ 181192 h 705877"/>
                  <a:gd name="connsiteX74" fmla="*/ 548835 w 578820"/>
                  <a:gd name="connsiteY74" fmla="*/ 182286 h 705877"/>
                  <a:gd name="connsiteX75" fmla="*/ 537406 w 578820"/>
                  <a:gd name="connsiteY75" fmla="*/ 191399 h 705877"/>
                  <a:gd name="connsiteX76" fmla="*/ 534689 w 578820"/>
                  <a:gd name="connsiteY76" fmla="*/ 193227 h 705877"/>
                  <a:gd name="connsiteX77" fmla="*/ 523825 w 578820"/>
                  <a:gd name="connsiteY77" fmla="*/ 200215 h 705877"/>
                  <a:gd name="connsiteX78" fmla="*/ 519555 w 578820"/>
                  <a:gd name="connsiteY78" fmla="*/ 202721 h 705877"/>
                  <a:gd name="connsiteX79" fmla="*/ 506157 w 578820"/>
                  <a:gd name="connsiteY79" fmla="*/ 209737 h 705877"/>
                  <a:gd name="connsiteX80" fmla="*/ 503934 w 578820"/>
                  <a:gd name="connsiteY80" fmla="*/ 210881 h 705877"/>
                  <a:gd name="connsiteX81" fmla="*/ 486703 w 578820"/>
                  <a:gd name="connsiteY81" fmla="*/ 218286 h 705877"/>
                  <a:gd name="connsiteX82" fmla="*/ 481614 w 578820"/>
                  <a:gd name="connsiteY82" fmla="*/ 220198 h 705877"/>
                  <a:gd name="connsiteX83" fmla="*/ 466804 w 578820"/>
                  <a:gd name="connsiteY83" fmla="*/ 225380 h 705877"/>
                  <a:gd name="connsiteX84" fmla="*/ 461263 w 578820"/>
                  <a:gd name="connsiteY84" fmla="*/ 227158 h 705877"/>
                  <a:gd name="connsiteX85" fmla="*/ 440193 w 578820"/>
                  <a:gd name="connsiteY85" fmla="*/ 233060 h 705877"/>
                  <a:gd name="connsiteX86" fmla="*/ 437101 w 578820"/>
                  <a:gd name="connsiteY86" fmla="*/ 233773 h 705877"/>
                  <a:gd name="connsiteX87" fmla="*/ 417061 w 578820"/>
                  <a:gd name="connsiteY87" fmla="*/ 238149 h 705877"/>
                  <a:gd name="connsiteX88" fmla="*/ 410828 w 578820"/>
                  <a:gd name="connsiteY88" fmla="*/ 239349 h 705877"/>
                  <a:gd name="connsiteX89" fmla="*/ 389835 w 578820"/>
                  <a:gd name="connsiteY89" fmla="*/ 242787 h 705877"/>
                  <a:gd name="connsiteX90" fmla="*/ 384555 w 578820"/>
                  <a:gd name="connsiteY90" fmla="*/ 243577 h 705877"/>
                  <a:gd name="connsiteX91" fmla="*/ 357993 w 578820"/>
                  <a:gd name="connsiteY91" fmla="*/ 246584 h 705877"/>
                  <a:gd name="connsiteX92" fmla="*/ 351139 w 578820"/>
                  <a:gd name="connsiteY92" fmla="*/ 247114 h 705877"/>
                  <a:gd name="connsiteX93" fmla="*/ 328784 w 578820"/>
                  <a:gd name="connsiteY93" fmla="*/ 248582 h 705877"/>
                  <a:gd name="connsiteX94" fmla="*/ 320419 w 578820"/>
                  <a:gd name="connsiteY94" fmla="*/ 248977 h 705877"/>
                  <a:gd name="connsiteX95" fmla="*/ 259410 w 578820"/>
                  <a:gd name="connsiteY95" fmla="*/ 248977 h 705877"/>
                  <a:gd name="connsiteX96" fmla="*/ 251159 w 578820"/>
                  <a:gd name="connsiteY96" fmla="*/ 248582 h 705877"/>
                  <a:gd name="connsiteX97" fmla="*/ 228683 w 578820"/>
                  <a:gd name="connsiteY97" fmla="*/ 247114 h 705877"/>
                  <a:gd name="connsiteX98" fmla="*/ 227060 w 578820"/>
                  <a:gd name="connsiteY98" fmla="*/ 246979 h 705877"/>
                  <a:gd name="connsiteX99" fmla="*/ 226065 w 578820"/>
                  <a:gd name="connsiteY99" fmla="*/ 245631 h 705877"/>
                  <a:gd name="connsiteX100" fmla="*/ 203914 w 578820"/>
                  <a:gd name="connsiteY100" fmla="*/ 217608 h 705877"/>
                  <a:gd name="connsiteX101" fmla="*/ 197625 w 578820"/>
                  <a:gd name="connsiteY101" fmla="*/ 210690 h 705877"/>
                  <a:gd name="connsiteX102" fmla="*/ 206893 w 578820"/>
                  <a:gd name="connsiteY102" fmla="*/ 211883 h 705877"/>
                  <a:gd name="connsiteX103" fmla="*/ 289911 w 578820"/>
                  <a:gd name="connsiteY103" fmla="*/ 217177 h 705877"/>
                  <a:gd name="connsiteX104" fmla="*/ 550006 w 578820"/>
                  <a:gd name="connsiteY104" fmla="*/ 124792 h 705877"/>
                  <a:gd name="connsiteX105" fmla="*/ 289911 w 578820"/>
                  <a:gd name="connsiteY105" fmla="*/ 32421 h 705877"/>
                  <a:gd name="connsiteX106" fmla="*/ 29809 w 578820"/>
                  <a:gd name="connsiteY106" fmla="*/ 124792 h 705877"/>
                  <a:gd name="connsiteX107" fmla="*/ 33734 w 578820"/>
                  <a:gd name="connsiteY107" fmla="*/ 138867 h 705877"/>
                  <a:gd name="connsiteX108" fmla="*/ 36487 w 578820"/>
                  <a:gd name="connsiteY108" fmla="*/ 144133 h 705877"/>
                  <a:gd name="connsiteX109" fmla="*/ 30550 w 578820"/>
                  <a:gd name="connsiteY109" fmla="*/ 143900 h 705877"/>
                  <a:gd name="connsiteX110" fmla="*/ 7934 w 578820"/>
                  <a:gd name="connsiteY110" fmla="*/ 144154 h 705877"/>
                  <a:gd name="connsiteX111" fmla="*/ 0 w 578820"/>
                  <a:gd name="connsiteY111" fmla="*/ 144415 h 705877"/>
                  <a:gd name="connsiteX112" fmla="*/ 0 w 578820"/>
                  <a:gd name="connsiteY112" fmla="*/ 118425 h 705877"/>
                  <a:gd name="connsiteX113" fmla="*/ 2061 w 578820"/>
                  <a:gd name="connsiteY113" fmla="*/ 110597 h 705877"/>
                  <a:gd name="connsiteX114" fmla="*/ 289911 w 578820"/>
                  <a:gd name="connsiteY114" fmla="*/ 0 h 705877"/>
                  <a:gd name="connsiteX115" fmla="*/ 578037 w 578820"/>
                  <a:gd name="connsiteY115" fmla="*/ 111352 h 705877"/>
                  <a:gd name="connsiteX116" fmla="*/ 579809 w 578820"/>
                  <a:gd name="connsiteY116" fmla="*/ 118425 h 705877"/>
                  <a:gd name="connsiteX117" fmla="*/ 579809 w 578820"/>
                  <a:gd name="connsiteY117" fmla="*/ 591151 h 705877"/>
                  <a:gd name="connsiteX118" fmla="*/ 578016 w 578820"/>
                  <a:gd name="connsiteY118" fmla="*/ 598881 h 705877"/>
                  <a:gd name="connsiteX119" fmla="*/ 289918 w 578820"/>
                  <a:gd name="connsiteY119" fmla="*/ 709583 h 705877"/>
                  <a:gd name="connsiteX120" fmla="*/ 251547 w 578820"/>
                  <a:gd name="connsiteY120" fmla="*/ 701536 h 705877"/>
                  <a:gd name="connsiteX121" fmla="*/ 289925 w 578820"/>
                  <a:gd name="connsiteY121" fmla="*/ 702687 h 705877"/>
                  <a:gd name="connsiteX122" fmla="*/ 571599 w 578820"/>
                  <a:gd name="connsiteY122" fmla="*/ 596572 h 705877"/>
                  <a:gd name="connsiteX123" fmla="*/ 572940 w 578820"/>
                  <a:gd name="connsiteY123" fmla="*/ 591144 h 705877"/>
                  <a:gd name="connsiteX124" fmla="*/ 572940 w 578820"/>
                  <a:gd name="connsiteY124" fmla="*/ 118425 h 705877"/>
                  <a:gd name="connsiteX125" fmla="*/ 571649 w 578820"/>
                  <a:gd name="connsiteY125" fmla="*/ 113724 h 705877"/>
                  <a:gd name="connsiteX126" fmla="*/ 289918 w 578820"/>
                  <a:gd name="connsiteY126" fmla="*/ 6889 h 705877"/>
                  <a:gd name="connsiteX127" fmla="*/ 8471 w 578820"/>
                  <a:gd name="connsiteY127" fmla="*/ 112976 h 705877"/>
                  <a:gd name="connsiteX128" fmla="*/ 6896 w 578820"/>
                  <a:gd name="connsiteY128" fmla="*/ 118418 h 705877"/>
                  <a:gd name="connsiteX129" fmla="*/ 6896 w 578820"/>
                  <a:gd name="connsiteY129" fmla="*/ 137321 h 705877"/>
                  <a:gd name="connsiteX130" fmla="*/ 7694 w 578820"/>
                  <a:gd name="connsiteY130" fmla="*/ 137293 h 705877"/>
                  <a:gd name="connsiteX131" fmla="*/ 25320 w 578820"/>
                  <a:gd name="connsiteY131" fmla="*/ 136912 h 705877"/>
                  <a:gd name="connsiteX132" fmla="*/ 22934 w 578820"/>
                  <a:gd name="connsiteY132" fmla="*/ 124799 h 705877"/>
                  <a:gd name="connsiteX133" fmla="*/ 289925 w 578820"/>
                  <a:gd name="connsiteY133" fmla="*/ 25539 h 705877"/>
                  <a:gd name="connsiteX134" fmla="*/ 556903 w 578820"/>
                  <a:gd name="connsiteY134" fmla="*/ 124799 h 705877"/>
                  <a:gd name="connsiteX135" fmla="*/ 289925 w 578820"/>
                  <a:gd name="connsiteY135" fmla="*/ 224074 h 705877"/>
                  <a:gd name="connsiteX136" fmla="*/ 214989 w 578820"/>
                  <a:gd name="connsiteY136" fmla="*/ 219803 h 705877"/>
                  <a:gd name="connsiteX137" fmla="*/ 230815 w 578820"/>
                  <a:gd name="connsiteY137" fmla="*/ 240401 h 705877"/>
                  <a:gd name="connsiteX138" fmla="*/ 251406 w 578820"/>
                  <a:gd name="connsiteY138" fmla="*/ 241721 h 705877"/>
                  <a:gd name="connsiteX139" fmla="*/ 259707 w 578820"/>
                  <a:gd name="connsiteY139" fmla="*/ 242116 h 705877"/>
                  <a:gd name="connsiteX140" fmla="*/ 320165 w 578820"/>
                  <a:gd name="connsiteY140" fmla="*/ 242116 h 705877"/>
                  <a:gd name="connsiteX141" fmla="*/ 327993 w 578820"/>
                  <a:gd name="connsiteY141" fmla="*/ 241742 h 705877"/>
                  <a:gd name="connsiteX142" fmla="*/ 350589 w 578820"/>
                  <a:gd name="connsiteY142" fmla="*/ 240267 h 705877"/>
                  <a:gd name="connsiteX143" fmla="*/ 357393 w 578820"/>
                  <a:gd name="connsiteY143" fmla="*/ 239737 h 705877"/>
                  <a:gd name="connsiteX144" fmla="*/ 383645 w 578820"/>
                  <a:gd name="connsiteY144" fmla="*/ 236780 h 705877"/>
                  <a:gd name="connsiteX145" fmla="*/ 388875 w 578820"/>
                  <a:gd name="connsiteY145" fmla="*/ 235989 h 705877"/>
                  <a:gd name="connsiteX146" fmla="*/ 408788 w 578820"/>
                  <a:gd name="connsiteY146" fmla="*/ 232742 h 705877"/>
                  <a:gd name="connsiteX147" fmla="*/ 415727 w 578820"/>
                  <a:gd name="connsiteY147" fmla="*/ 231415 h 705877"/>
                  <a:gd name="connsiteX148" fmla="*/ 435492 w 578820"/>
                  <a:gd name="connsiteY148" fmla="*/ 227095 h 705877"/>
                  <a:gd name="connsiteX149" fmla="*/ 438541 w 578820"/>
                  <a:gd name="connsiteY149" fmla="*/ 226396 h 705877"/>
                  <a:gd name="connsiteX150" fmla="*/ 459266 w 578820"/>
                  <a:gd name="connsiteY150" fmla="*/ 220587 h 705877"/>
                  <a:gd name="connsiteX151" fmla="*/ 464701 w 578820"/>
                  <a:gd name="connsiteY151" fmla="*/ 218843 h 705877"/>
                  <a:gd name="connsiteX152" fmla="*/ 479200 w 578820"/>
                  <a:gd name="connsiteY152" fmla="*/ 213775 h 705877"/>
                  <a:gd name="connsiteX153" fmla="*/ 484197 w 578820"/>
                  <a:gd name="connsiteY153" fmla="*/ 211890 h 705877"/>
                  <a:gd name="connsiteX154" fmla="*/ 501004 w 578820"/>
                  <a:gd name="connsiteY154" fmla="*/ 204669 h 705877"/>
                  <a:gd name="connsiteX155" fmla="*/ 503143 w 578820"/>
                  <a:gd name="connsiteY155" fmla="*/ 203582 h 705877"/>
                  <a:gd name="connsiteX156" fmla="*/ 516188 w 578820"/>
                  <a:gd name="connsiteY156" fmla="*/ 196742 h 705877"/>
                  <a:gd name="connsiteX157" fmla="*/ 520296 w 578820"/>
                  <a:gd name="connsiteY157" fmla="*/ 194314 h 705877"/>
                  <a:gd name="connsiteX158" fmla="*/ 530799 w 578820"/>
                  <a:gd name="connsiteY158" fmla="*/ 187573 h 705877"/>
                  <a:gd name="connsiteX159" fmla="*/ 533432 w 578820"/>
                  <a:gd name="connsiteY159" fmla="*/ 185801 h 705877"/>
                  <a:gd name="connsiteX160" fmla="*/ 544296 w 578820"/>
                  <a:gd name="connsiteY160" fmla="*/ 177133 h 705877"/>
                  <a:gd name="connsiteX161" fmla="*/ 548058 w 578820"/>
                  <a:gd name="connsiteY161" fmla="*/ 173646 h 705877"/>
                  <a:gd name="connsiteX162" fmla="*/ 551023 w 578820"/>
                  <a:gd name="connsiteY162" fmla="*/ 170858 h 705877"/>
                  <a:gd name="connsiteX163" fmla="*/ 556910 w 578820"/>
                  <a:gd name="connsiteY163" fmla="*/ 164900 h 705877"/>
                  <a:gd name="connsiteX164" fmla="*/ 556797 w 578820"/>
                  <a:gd name="connsiteY164" fmla="*/ 268975 h 705877"/>
                  <a:gd name="connsiteX165" fmla="*/ 556522 w 578820"/>
                  <a:gd name="connsiteY165" fmla="*/ 273288 h 705877"/>
                  <a:gd name="connsiteX166" fmla="*/ 556910 w 578820"/>
                  <a:gd name="connsiteY166" fmla="*/ 278116 h 705877"/>
                  <a:gd name="connsiteX167" fmla="*/ 556063 w 578820"/>
                  <a:gd name="connsiteY167" fmla="*/ 284440 h 705877"/>
                  <a:gd name="connsiteX168" fmla="*/ 554482 w 578820"/>
                  <a:gd name="connsiteY168" fmla="*/ 290130 h 705877"/>
                  <a:gd name="connsiteX169" fmla="*/ 552696 w 578820"/>
                  <a:gd name="connsiteY169" fmla="*/ 294259 h 705877"/>
                  <a:gd name="connsiteX170" fmla="*/ 549851 w 578820"/>
                  <a:gd name="connsiteY170" fmla="*/ 299334 h 705877"/>
                  <a:gd name="connsiteX171" fmla="*/ 547183 w 578820"/>
                  <a:gd name="connsiteY171" fmla="*/ 303083 h 705877"/>
                  <a:gd name="connsiteX172" fmla="*/ 542821 w 578820"/>
                  <a:gd name="connsiteY172" fmla="*/ 308348 h 705877"/>
                  <a:gd name="connsiteX173" fmla="*/ 539722 w 578820"/>
                  <a:gd name="connsiteY173" fmla="*/ 311490 h 705877"/>
                  <a:gd name="connsiteX174" fmla="*/ 533475 w 578820"/>
                  <a:gd name="connsiteY174" fmla="*/ 317130 h 705877"/>
                  <a:gd name="connsiteX175" fmla="*/ 530927 w 578820"/>
                  <a:gd name="connsiteY175" fmla="*/ 319120 h 705877"/>
                  <a:gd name="connsiteX176" fmla="*/ 521969 w 578820"/>
                  <a:gd name="connsiteY176" fmla="*/ 325558 h 705877"/>
                  <a:gd name="connsiteX177" fmla="*/ 519442 w 578820"/>
                  <a:gd name="connsiteY177" fmla="*/ 327153 h 705877"/>
                  <a:gd name="connsiteX178" fmla="*/ 508451 w 578820"/>
                  <a:gd name="connsiteY178" fmla="*/ 333591 h 705877"/>
                  <a:gd name="connsiteX179" fmla="*/ 507287 w 578820"/>
                  <a:gd name="connsiteY179" fmla="*/ 334205 h 705877"/>
                  <a:gd name="connsiteX180" fmla="*/ 493127 w 578820"/>
                  <a:gd name="connsiteY180" fmla="*/ 341115 h 705877"/>
                  <a:gd name="connsiteX181" fmla="*/ 393760 w 578820"/>
                  <a:gd name="connsiteY181" fmla="*/ 369259 h 705877"/>
                  <a:gd name="connsiteX182" fmla="*/ 369831 w 578820"/>
                  <a:gd name="connsiteY182" fmla="*/ 372682 h 705877"/>
                  <a:gd name="connsiteX183" fmla="*/ 365821 w 578820"/>
                  <a:gd name="connsiteY183" fmla="*/ 373092 h 705877"/>
                  <a:gd name="connsiteX184" fmla="*/ 344560 w 578820"/>
                  <a:gd name="connsiteY184" fmla="*/ 375237 h 705877"/>
                  <a:gd name="connsiteX185" fmla="*/ 338525 w 578820"/>
                  <a:gd name="connsiteY185" fmla="*/ 375626 h 705877"/>
                  <a:gd name="connsiteX186" fmla="*/ 331495 w 578820"/>
                  <a:gd name="connsiteY186" fmla="*/ 376070 h 705877"/>
                  <a:gd name="connsiteX187" fmla="*/ 317921 w 578820"/>
                  <a:gd name="connsiteY187" fmla="*/ 376847 h 705877"/>
                  <a:gd name="connsiteX188" fmla="*/ 261930 w 578820"/>
                  <a:gd name="connsiteY188" fmla="*/ 376812 h 705877"/>
                  <a:gd name="connsiteX189" fmla="*/ 255013 w 578820"/>
                  <a:gd name="connsiteY189" fmla="*/ 376430 h 705877"/>
                  <a:gd name="connsiteX190" fmla="*/ 255013 w 578820"/>
                  <a:gd name="connsiteY190" fmla="*/ 395214 h 705877"/>
                  <a:gd name="connsiteX191" fmla="*/ 289947 w 578820"/>
                  <a:gd name="connsiteY191" fmla="*/ 396040 h 705877"/>
                  <a:gd name="connsiteX192" fmla="*/ 541762 w 578820"/>
                  <a:gd name="connsiteY192" fmla="*/ 332602 h 705877"/>
                  <a:gd name="connsiteX193" fmla="*/ 551044 w 578820"/>
                  <a:gd name="connsiteY193" fmla="*/ 324167 h 705877"/>
                  <a:gd name="connsiteX194" fmla="*/ 556924 w 578820"/>
                  <a:gd name="connsiteY194" fmla="*/ 318259 h 705877"/>
                  <a:gd name="connsiteX195" fmla="*/ 556811 w 578820"/>
                  <a:gd name="connsiteY195" fmla="*/ 422291 h 705877"/>
                  <a:gd name="connsiteX196" fmla="*/ 556536 w 578820"/>
                  <a:gd name="connsiteY196" fmla="*/ 426604 h 705877"/>
                  <a:gd name="connsiteX197" fmla="*/ 556924 w 578820"/>
                  <a:gd name="connsiteY197" fmla="*/ 431432 h 705877"/>
                  <a:gd name="connsiteX198" fmla="*/ 556070 w 578820"/>
                  <a:gd name="connsiteY198" fmla="*/ 437771 h 705877"/>
                  <a:gd name="connsiteX199" fmla="*/ 554489 w 578820"/>
                  <a:gd name="connsiteY199" fmla="*/ 443439 h 705877"/>
                  <a:gd name="connsiteX200" fmla="*/ 552710 w 578820"/>
                  <a:gd name="connsiteY200" fmla="*/ 447562 h 705877"/>
                  <a:gd name="connsiteX201" fmla="*/ 549865 w 578820"/>
                  <a:gd name="connsiteY201" fmla="*/ 452644 h 705877"/>
                  <a:gd name="connsiteX202" fmla="*/ 547204 w 578820"/>
                  <a:gd name="connsiteY202" fmla="*/ 456392 h 705877"/>
                  <a:gd name="connsiteX203" fmla="*/ 542821 w 578820"/>
                  <a:gd name="connsiteY203" fmla="*/ 461665 h 705877"/>
                  <a:gd name="connsiteX204" fmla="*/ 539729 w 578820"/>
                  <a:gd name="connsiteY204" fmla="*/ 464792 h 705877"/>
                  <a:gd name="connsiteX205" fmla="*/ 533482 w 578820"/>
                  <a:gd name="connsiteY205" fmla="*/ 470432 h 705877"/>
                  <a:gd name="connsiteX206" fmla="*/ 531336 w 578820"/>
                  <a:gd name="connsiteY206" fmla="*/ 472112 h 705877"/>
                  <a:gd name="connsiteX207" fmla="*/ 530468 w 578820"/>
                  <a:gd name="connsiteY207" fmla="*/ 472790 h 705877"/>
                  <a:gd name="connsiteX208" fmla="*/ 521962 w 578820"/>
                  <a:gd name="connsiteY208" fmla="*/ 478867 h 705877"/>
                  <a:gd name="connsiteX209" fmla="*/ 520084 w 578820"/>
                  <a:gd name="connsiteY209" fmla="*/ 480067 h 705877"/>
                  <a:gd name="connsiteX210" fmla="*/ 508458 w 578820"/>
                  <a:gd name="connsiteY210" fmla="*/ 486900 h 705877"/>
                  <a:gd name="connsiteX211" fmla="*/ 507018 w 578820"/>
                  <a:gd name="connsiteY211" fmla="*/ 487634 h 705877"/>
                  <a:gd name="connsiteX212" fmla="*/ 493134 w 578820"/>
                  <a:gd name="connsiteY212" fmla="*/ 494418 h 705877"/>
                  <a:gd name="connsiteX213" fmla="*/ 393767 w 578820"/>
                  <a:gd name="connsiteY213" fmla="*/ 522568 h 705877"/>
                  <a:gd name="connsiteX214" fmla="*/ 369838 w 578820"/>
                  <a:gd name="connsiteY214" fmla="*/ 525985 h 705877"/>
                  <a:gd name="connsiteX215" fmla="*/ 365857 w 578820"/>
                  <a:gd name="connsiteY215" fmla="*/ 526408 h 705877"/>
                  <a:gd name="connsiteX216" fmla="*/ 344575 w 578820"/>
                  <a:gd name="connsiteY216" fmla="*/ 528561 h 705877"/>
                  <a:gd name="connsiteX217" fmla="*/ 338476 w 578820"/>
                  <a:gd name="connsiteY217" fmla="*/ 528942 h 705877"/>
                  <a:gd name="connsiteX218" fmla="*/ 332553 w 578820"/>
                  <a:gd name="connsiteY218" fmla="*/ 529309 h 705877"/>
                  <a:gd name="connsiteX219" fmla="*/ 317921 w 578820"/>
                  <a:gd name="connsiteY219" fmla="*/ 530156 h 705877"/>
                  <a:gd name="connsiteX220" fmla="*/ 261944 w 578820"/>
                  <a:gd name="connsiteY220" fmla="*/ 530128 h 705877"/>
                  <a:gd name="connsiteX221" fmla="*/ 253290 w 578820"/>
                  <a:gd name="connsiteY221" fmla="*/ 529648 h 705877"/>
                  <a:gd name="connsiteX222" fmla="*/ 253290 w 578820"/>
                  <a:gd name="connsiteY222" fmla="*/ 548453 h 705877"/>
                  <a:gd name="connsiteX223" fmla="*/ 289947 w 578820"/>
                  <a:gd name="connsiteY223" fmla="*/ 549356 h 705877"/>
                  <a:gd name="connsiteX224" fmla="*/ 541762 w 578820"/>
                  <a:gd name="connsiteY224" fmla="*/ 485919 h 705877"/>
                  <a:gd name="connsiteX225" fmla="*/ 551044 w 578820"/>
                  <a:gd name="connsiteY225" fmla="*/ 477484 h 705877"/>
                  <a:gd name="connsiteX226" fmla="*/ 556924 w 578820"/>
                  <a:gd name="connsiteY226" fmla="*/ 471554 h 705877"/>
                  <a:gd name="connsiteX227" fmla="*/ 556797 w 578820"/>
                  <a:gd name="connsiteY227" fmla="*/ 588243 h 705877"/>
                  <a:gd name="connsiteX228" fmla="*/ 556507 w 578820"/>
                  <a:gd name="connsiteY228" fmla="*/ 589612 h 705877"/>
                  <a:gd name="connsiteX229" fmla="*/ 289939 w 578820"/>
                  <a:gd name="connsiteY229" fmla="*/ 684009 h 705877"/>
                  <a:gd name="connsiteX230" fmla="*/ 251561 w 578820"/>
                  <a:gd name="connsiteY230" fmla="*/ 682816 h 705877"/>
                  <a:gd name="connsiteX231" fmla="*/ 251561 w 578820"/>
                  <a:gd name="connsiteY231" fmla="*/ 701536 h 705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</a:cxnLst>
                <a:rect l="l" t="t" r="r" b="b"/>
                <a:pathLst>
                  <a:path w="578820" h="705877">
                    <a:moveTo>
                      <a:pt x="289918" y="709583"/>
                    </a:moveTo>
                    <a:cubicBezTo>
                      <a:pt x="277001" y="709583"/>
                      <a:pt x="263653" y="709139"/>
                      <a:pt x="247890" y="708221"/>
                    </a:cubicBezTo>
                    <a:lnTo>
                      <a:pt x="244657" y="708030"/>
                    </a:lnTo>
                    <a:lnTo>
                      <a:pt x="244657" y="675532"/>
                    </a:lnTo>
                    <a:lnTo>
                      <a:pt x="248314" y="675751"/>
                    </a:lnTo>
                    <a:cubicBezTo>
                      <a:pt x="263526" y="676689"/>
                      <a:pt x="277142" y="677141"/>
                      <a:pt x="289925" y="677141"/>
                    </a:cubicBezTo>
                    <a:cubicBezTo>
                      <a:pt x="437532" y="677141"/>
                      <a:pt x="543413" y="631358"/>
                      <a:pt x="549689" y="588582"/>
                    </a:cubicBezTo>
                    <a:cubicBezTo>
                      <a:pt x="549788" y="587996"/>
                      <a:pt x="549893" y="587445"/>
                      <a:pt x="550020" y="586923"/>
                    </a:cubicBezTo>
                    <a:lnTo>
                      <a:pt x="550020" y="487924"/>
                    </a:lnTo>
                    <a:cubicBezTo>
                      <a:pt x="548729" y="489081"/>
                      <a:pt x="547430" y="490182"/>
                      <a:pt x="546117" y="491255"/>
                    </a:cubicBezTo>
                    <a:cubicBezTo>
                      <a:pt x="496642" y="532556"/>
                      <a:pt x="403261" y="556267"/>
                      <a:pt x="289925" y="556267"/>
                    </a:cubicBezTo>
                    <a:cubicBezTo>
                      <a:pt x="276824" y="556267"/>
                      <a:pt x="263646" y="555914"/>
                      <a:pt x="249648" y="555194"/>
                    </a:cubicBezTo>
                    <a:lnTo>
                      <a:pt x="246387" y="555024"/>
                    </a:lnTo>
                    <a:lnTo>
                      <a:pt x="246387" y="522335"/>
                    </a:lnTo>
                    <a:lnTo>
                      <a:pt x="252302" y="522723"/>
                    </a:lnTo>
                    <a:cubicBezTo>
                      <a:pt x="255563" y="522935"/>
                      <a:pt x="258839" y="523161"/>
                      <a:pt x="262191" y="523295"/>
                    </a:cubicBezTo>
                    <a:cubicBezTo>
                      <a:pt x="280304" y="523973"/>
                      <a:pt x="299532" y="523945"/>
                      <a:pt x="317645" y="523316"/>
                    </a:cubicBezTo>
                    <a:cubicBezTo>
                      <a:pt x="322544" y="523133"/>
                      <a:pt x="327281" y="522808"/>
                      <a:pt x="332052" y="522469"/>
                    </a:cubicBezTo>
                    <a:lnTo>
                      <a:pt x="338088" y="522109"/>
                    </a:lnTo>
                    <a:cubicBezTo>
                      <a:pt x="340071" y="521996"/>
                      <a:pt x="342062" y="521898"/>
                      <a:pt x="343989" y="521742"/>
                    </a:cubicBezTo>
                    <a:cubicBezTo>
                      <a:pt x="351160" y="521142"/>
                      <a:pt x="358134" y="520415"/>
                      <a:pt x="365024" y="519610"/>
                    </a:cubicBezTo>
                    <a:lnTo>
                      <a:pt x="368970" y="519194"/>
                    </a:lnTo>
                    <a:cubicBezTo>
                      <a:pt x="376868" y="518227"/>
                      <a:pt x="384555" y="517140"/>
                      <a:pt x="392052" y="515912"/>
                    </a:cubicBezTo>
                    <a:cubicBezTo>
                      <a:pt x="429576" y="509728"/>
                      <a:pt x="463204" y="500220"/>
                      <a:pt x="489887" y="488354"/>
                    </a:cubicBezTo>
                    <a:cubicBezTo>
                      <a:pt x="495033" y="486060"/>
                      <a:pt x="499451" y="483858"/>
                      <a:pt x="503694" y="481634"/>
                    </a:cubicBezTo>
                    <a:lnTo>
                      <a:pt x="505148" y="480886"/>
                    </a:lnTo>
                    <a:cubicBezTo>
                      <a:pt x="508959" y="478839"/>
                      <a:pt x="512454" y="476750"/>
                      <a:pt x="515806" y="474639"/>
                    </a:cubicBezTo>
                    <a:lnTo>
                      <a:pt x="518150" y="473164"/>
                    </a:lnTo>
                    <a:cubicBezTo>
                      <a:pt x="521079" y="471251"/>
                      <a:pt x="523719" y="469303"/>
                      <a:pt x="526239" y="467383"/>
                    </a:cubicBezTo>
                    <a:lnTo>
                      <a:pt x="527129" y="466691"/>
                    </a:lnTo>
                    <a:cubicBezTo>
                      <a:pt x="527785" y="466190"/>
                      <a:pt x="528449" y="465674"/>
                      <a:pt x="529070" y="465159"/>
                    </a:cubicBezTo>
                    <a:cubicBezTo>
                      <a:pt x="531195" y="463409"/>
                      <a:pt x="533086" y="461665"/>
                      <a:pt x="534894" y="459900"/>
                    </a:cubicBezTo>
                    <a:cubicBezTo>
                      <a:pt x="535882" y="458933"/>
                      <a:pt x="536849" y="457987"/>
                      <a:pt x="537738" y="457020"/>
                    </a:cubicBezTo>
                    <a:cubicBezTo>
                      <a:pt x="539206" y="455432"/>
                      <a:pt x="540491" y="453837"/>
                      <a:pt x="541705" y="452249"/>
                    </a:cubicBezTo>
                    <a:cubicBezTo>
                      <a:pt x="542531" y="451155"/>
                      <a:pt x="543336" y="450046"/>
                      <a:pt x="544056" y="448938"/>
                    </a:cubicBezTo>
                    <a:cubicBezTo>
                      <a:pt x="545009" y="447477"/>
                      <a:pt x="545792" y="446016"/>
                      <a:pt x="546505" y="444569"/>
                    </a:cubicBezTo>
                    <a:cubicBezTo>
                      <a:pt x="547063" y="443418"/>
                      <a:pt x="547585" y="442260"/>
                      <a:pt x="548009" y="441110"/>
                    </a:cubicBezTo>
                    <a:cubicBezTo>
                      <a:pt x="548517" y="439719"/>
                      <a:pt x="548912" y="438322"/>
                      <a:pt x="549209" y="436931"/>
                    </a:cubicBezTo>
                    <a:cubicBezTo>
                      <a:pt x="549675" y="434644"/>
                      <a:pt x="550020" y="432978"/>
                      <a:pt x="550020" y="431461"/>
                    </a:cubicBezTo>
                    <a:cubicBezTo>
                      <a:pt x="550020" y="430190"/>
                      <a:pt x="549900" y="428919"/>
                      <a:pt x="549710" y="427656"/>
                    </a:cubicBezTo>
                    <a:cubicBezTo>
                      <a:pt x="549392" y="425496"/>
                      <a:pt x="549491" y="423279"/>
                      <a:pt x="550020" y="421035"/>
                    </a:cubicBezTo>
                    <a:lnTo>
                      <a:pt x="550020" y="334614"/>
                    </a:lnTo>
                    <a:cubicBezTo>
                      <a:pt x="548722" y="335772"/>
                      <a:pt x="547430" y="336873"/>
                      <a:pt x="546117" y="337939"/>
                    </a:cubicBezTo>
                    <a:cubicBezTo>
                      <a:pt x="496635" y="379247"/>
                      <a:pt x="403247" y="402950"/>
                      <a:pt x="289925" y="402950"/>
                    </a:cubicBezTo>
                    <a:cubicBezTo>
                      <a:pt x="277594" y="402950"/>
                      <a:pt x="264980" y="402625"/>
                      <a:pt x="251384" y="401948"/>
                    </a:cubicBezTo>
                    <a:lnTo>
                      <a:pt x="248109" y="401800"/>
                    </a:lnTo>
                    <a:lnTo>
                      <a:pt x="248109" y="369096"/>
                    </a:lnTo>
                    <a:lnTo>
                      <a:pt x="254032" y="369492"/>
                    </a:lnTo>
                    <a:cubicBezTo>
                      <a:pt x="256721" y="369675"/>
                      <a:pt x="259410" y="369859"/>
                      <a:pt x="262177" y="369957"/>
                    </a:cubicBezTo>
                    <a:cubicBezTo>
                      <a:pt x="280333" y="370684"/>
                      <a:pt x="299532" y="370642"/>
                      <a:pt x="317645" y="369993"/>
                    </a:cubicBezTo>
                    <a:cubicBezTo>
                      <a:pt x="322177" y="369816"/>
                      <a:pt x="326589" y="369527"/>
                      <a:pt x="331015" y="369223"/>
                    </a:cubicBezTo>
                    <a:lnTo>
                      <a:pt x="338137" y="368779"/>
                    </a:lnTo>
                    <a:cubicBezTo>
                      <a:pt x="340106" y="368666"/>
                      <a:pt x="342083" y="368560"/>
                      <a:pt x="343989" y="368405"/>
                    </a:cubicBezTo>
                    <a:cubicBezTo>
                      <a:pt x="351167" y="367819"/>
                      <a:pt x="358141" y="367084"/>
                      <a:pt x="365024" y="366280"/>
                    </a:cubicBezTo>
                    <a:lnTo>
                      <a:pt x="368991" y="365870"/>
                    </a:lnTo>
                    <a:cubicBezTo>
                      <a:pt x="376868" y="364903"/>
                      <a:pt x="384563" y="363823"/>
                      <a:pt x="392045" y="362581"/>
                    </a:cubicBezTo>
                    <a:cubicBezTo>
                      <a:pt x="429562" y="356405"/>
                      <a:pt x="463190" y="346904"/>
                      <a:pt x="489887" y="335024"/>
                    </a:cubicBezTo>
                    <a:cubicBezTo>
                      <a:pt x="495033" y="332729"/>
                      <a:pt x="499458" y="330541"/>
                      <a:pt x="503701" y="328311"/>
                    </a:cubicBezTo>
                    <a:lnTo>
                      <a:pt x="505148" y="327569"/>
                    </a:lnTo>
                    <a:cubicBezTo>
                      <a:pt x="508959" y="325515"/>
                      <a:pt x="512454" y="323419"/>
                      <a:pt x="515806" y="321308"/>
                    </a:cubicBezTo>
                    <a:cubicBezTo>
                      <a:pt x="516625" y="320814"/>
                      <a:pt x="517409" y="320334"/>
                      <a:pt x="518150" y="319840"/>
                    </a:cubicBezTo>
                    <a:cubicBezTo>
                      <a:pt x="521072" y="317927"/>
                      <a:pt x="523705" y="316007"/>
                      <a:pt x="526232" y="314059"/>
                    </a:cubicBezTo>
                    <a:cubicBezTo>
                      <a:pt x="527538" y="313057"/>
                      <a:pt x="528336" y="312443"/>
                      <a:pt x="529091" y="311828"/>
                    </a:cubicBezTo>
                    <a:cubicBezTo>
                      <a:pt x="531202" y="310092"/>
                      <a:pt x="533101" y="308327"/>
                      <a:pt x="534915" y="306577"/>
                    </a:cubicBezTo>
                    <a:cubicBezTo>
                      <a:pt x="535896" y="305617"/>
                      <a:pt x="536870" y="304650"/>
                      <a:pt x="537759" y="303697"/>
                    </a:cubicBezTo>
                    <a:cubicBezTo>
                      <a:pt x="539220" y="302123"/>
                      <a:pt x="540491" y="300527"/>
                      <a:pt x="541698" y="298939"/>
                    </a:cubicBezTo>
                    <a:cubicBezTo>
                      <a:pt x="542545" y="297838"/>
                      <a:pt x="543350" y="296730"/>
                      <a:pt x="544063" y="295621"/>
                    </a:cubicBezTo>
                    <a:cubicBezTo>
                      <a:pt x="544995" y="294160"/>
                      <a:pt x="545792" y="292713"/>
                      <a:pt x="546498" y="291259"/>
                    </a:cubicBezTo>
                    <a:cubicBezTo>
                      <a:pt x="547063" y="290102"/>
                      <a:pt x="547585" y="288930"/>
                      <a:pt x="548002" y="287793"/>
                    </a:cubicBezTo>
                    <a:cubicBezTo>
                      <a:pt x="548510" y="286396"/>
                      <a:pt x="548905" y="285012"/>
                      <a:pt x="549202" y="283622"/>
                    </a:cubicBezTo>
                    <a:cubicBezTo>
                      <a:pt x="549675" y="281320"/>
                      <a:pt x="550013" y="279648"/>
                      <a:pt x="550013" y="278137"/>
                    </a:cubicBezTo>
                    <a:cubicBezTo>
                      <a:pt x="550013" y="276880"/>
                      <a:pt x="549893" y="275603"/>
                      <a:pt x="549703" y="274332"/>
                    </a:cubicBezTo>
                    <a:cubicBezTo>
                      <a:pt x="549385" y="272172"/>
                      <a:pt x="549484" y="269956"/>
                      <a:pt x="550013" y="267711"/>
                    </a:cubicBezTo>
                    <a:lnTo>
                      <a:pt x="550013" y="181192"/>
                    </a:lnTo>
                    <a:lnTo>
                      <a:pt x="548835" y="182286"/>
                    </a:lnTo>
                    <a:cubicBezTo>
                      <a:pt x="545376" y="185335"/>
                      <a:pt x="541543" y="188399"/>
                      <a:pt x="537406" y="191399"/>
                    </a:cubicBezTo>
                    <a:lnTo>
                      <a:pt x="534689" y="193227"/>
                    </a:lnTo>
                    <a:cubicBezTo>
                      <a:pt x="531272" y="195613"/>
                      <a:pt x="527630" y="197942"/>
                      <a:pt x="523825" y="200215"/>
                    </a:cubicBezTo>
                    <a:cubicBezTo>
                      <a:pt x="522442" y="201055"/>
                      <a:pt x="521016" y="201895"/>
                      <a:pt x="519555" y="202721"/>
                    </a:cubicBezTo>
                    <a:cubicBezTo>
                      <a:pt x="515298" y="205128"/>
                      <a:pt x="510858" y="207464"/>
                      <a:pt x="506157" y="209737"/>
                    </a:cubicBezTo>
                    <a:lnTo>
                      <a:pt x="503934" y="210881"/>
                    </a:lnTo>
                    <a:cubicBezTo>
                      <a:pt x="498901" y="213260"/>
                      <a:pt x="493268" y="215681"/>
                      <a:pt x="486703" y="218286"/>
                    </a:cubicBezTo>
                    <a:lnTo>
                      <a:pt x="481614" y="220198"/>
                    </a:lnTo>
                    <a:cubicBezTo>
                      <a:pt x="476835" y="222006"/>
                      <a:pt x="471908" y="223714"/>
                      <a:pt x="466804" y="225380"/>
                    </a:cubicBezTo>
                    <a:lnTo>
                      <a:pt x="461263" y="227158"/>
                    </a:lnTo>
                    <a:cubicBezTo>
                      <a:pt x="453809" y="229453"/>
                      <a:pt x="446920" y="231380"/>
                      <a:pt x="440193" y="233060"/>
                    </a:cubicBezTo>
                    <a:lnTo>
                      <a:pt x="437101" y="233773"/>
                    </a:lnTo>
                    <a:cubicBezTo>
                      <a:pt x="430635" y="235340"/>
                      <a:pt x="423944" y="236808"/>
                      <a:pt x="417061" y="238149"/>
                    </a:cubicBezTo>
                    <a:cubicBezTo>
                      <a:pt x="415021" y="238565"/>
                      <a:pt x="412932" y="238961"/>
                      <a:pt x="410828" y="239349"/>
                    </a:cubicBezTo>
                    <a:cubicBezTo>
                      <a:pt x="403452" y="240690"/>
                      <a:pt x="396725" y="241791"/>
                      <a:pt x="389835" y="242787"/>
                    </a:cubicBezTo>
                    <a:lnTo>
                      <a:pt x="384555" y="243577"/>
                    </a:lnTo>
                    <a:cubicBezTo>
                      <a:pt x="375979" y="244735"/>
                      <a:pt x="367113" y="245744"/>
                      <a:pt x="357993" y="246584"/>
                    </a:cubicBezTo>
                    <a:lnTo>
                      <a:pt x="351139" y="247114"/>
                    </a:lnTo>
                    <a:cubicBezTo>
                      <a:pt x="343840" y="247699"/>
                      <a:pt x="336393" y="248194"/>
                      <a:pt x="328784" y="248582"/>
                    </a:cubicBezTo>
                    <a:lnTo>
                      <a:pt x="320419" y="248977"/>
                    </a:lnTo>
                    <a:cubicBezTo>
                      <a:pt x="300549" y="249725"/>
                      <a:pt x="279253" y="249725"/>
                      <a:pt x="259410" y="248977"/>
                    </a:cubicBezTo>
                    <a:lnTo>
                      <a:pt x="251159" y="248582"/>
                    </a:lnTo>
                    <a:cubicBezTo>
                      <a:pt x="243415" y="248194"/>
                      <a:pt x="235968" y="247699"/>
                      <a:pt x="228683" y="247114"/>
                    </a:cubicBezTo>
                    <a:lnTo>
                      <a:pt x="227060" y="246979"/>
                    </a:lnTo>
                    <a:lnTo>
                      <a:pt x="226065" y="245631"/>
                    </a:lnTo>
                    <a:cubicBezTo>
                      <a:pt x="219091" y="235537"/>
                      <a:pt x="211643" y="226107"/>
                      <a:pt x="203914" y="217608"/>
                    </a:cubicBezTo>
                    <a:lnTo>
                      <a:pt x="197625" y="210690"/>
                    </a:lnTo>
                    <a:lnTo>
                      <a:pt x="206893" y="211883"/>
                    </a:lnTo>
                    <a:cubicBezTo>
                      <a:pt x="234225" y="215398"/>
                      <a:pt x="262156" y="217177"/>
                      <a:pt x="289911" y="217177"/>
                    </a:cubicBezTo>
                    <a:cubicBezTo>
                      <a:pt x="438774" y="217177"/>
                      <a:pt x="550006" y="168408"/>
                      <a:pt x="550006" y="124792"/>
                    </a:cubicBezTo>
                    <a:cubicBezTo>
                      <a:pt x="550006" y="81190"/>
                      <a:pt x="438774" y="32421"/>
                      <a:pt x="289911" y="32421"/>
                    </a:cubicBezTo>
                    <a:cubicBezTo>
                      <a:pt x="141042" y="32421"/>
                      <a:pt x="29809" y="81190"/>
                      <a:pt x="29809" y="124792"/>
                    </a:cubicBezTo>
                    <a:cubicBezTo>
                      <a:pt x="29809" y="129147"/>
                      <a:pt x="31129" y="133891"/>
                      <a:pt x="33734" y="138867"/>
                    </a:cubicBezTo>
                    <a:lnTo>
                      <a:pt x="36487" y="144133"/>
                    </a:lnTo>
                    <a:lnTo>
                      <a:pt x="30550" y="143900"/>
                    </a:lnTo>
                    <a:cubicBezTo>
                      <a:pt x="23153" y="143625"/>
                      <a:pt x="15529" y="143872"/>
                      <a:pt x="7934" y="144154"/>
                    </a:cubicBezTo>
                    <a:lnTo>
                      <a:pt x="0" y="144415"/>
                    </a:lnTo>
                    <a:lnTo>
                      <a:pt x="0" y="118425"/>
                    </a:lnTo>
                    <a:cubicBezTo>
                      <a:pt x="0" y="115849"/>
                      <a:pt x="671" y="113286"/>
                      <a:pt x="2061" y="110597"/>
                    </a:cubicBezTo>
                    <a:cubicBezTo>
                      <a:pt x="14746" y="57734"/>
                      <a:pt x="110442" y="0"/>
                      <a:pt x="289911" y="0"/>
                    </a:cubicBezTo>
                    <a:cubicBezTo>
                      <a:pt x="469353" y="0"/>
                      <a:pt x="565056" y="57734"/>
                      <a:pt x="578037" y="111352"/>
                    </a:cubicBezTo>
                    <a:cubicBezTo>
                      <a:pt x="579131" y="113300"/>
                      <a:pt x="579809" y="115863"/>
                      <a:pt x="579809" y="118425"/>
                    </a:cubicBezTo>
                    <a:lnTo>
                      <a:pt x="579809" y="591151"/>
                    </a:lnTo>
                    <a:cubicBezTo>
                      <a:pt x="579809" y="593869"/>
                      <a:pt x="579187" y="596551"/>
                      <a:pt x="578016" y="598881"/>
                    </a:cubicBezTo>
                    <a:cubicBezTo>
                      <a:pt x="563806" y="662678"/>
                      <a:pt x="442529" y="709583"/>
                      <a:pt x="289918" y="709583"/>
                    </a:cubicBezTo>
                    <a:close/>
                    <a:moveTo>
                      <a:pt x="251547" y="701536"/>
                    </a:moveTo>
                    <a:cubicBezTo>
                      <a:pt x="265763" y="702327"/>
                      <a:pt x="278031" y="702687"/>
                      <a:pt x="289925" y="702687"/>
                    </a:cubicBezTo>
                    <a:cubicBezTo>
                      <a:pt x="436932" y="702687"/>
                      <a:pt x="558018" y="657066"/>
                      <a:pt x="571599" y="596572"/>
                    </a:cubicBezTo>
                    <a:cubicBezTo>
                      <a:pt x="572573" y="594398"/>
                      <a:pt x="572940" y="592796"/>
                      <a:pt x="572940" y="591144"/>
                    </a:cubicBezTo>
                    <a:lnTo>
                      <a:pt x="572940" y="118425"/>
                    </a:lnTo>
                    <a:cubicBezTo>
                      <a:pt x="572940" y="116950"/>
                      <a:pt x="572531" y="115460"/>
                      <a:pt x="571649" y="113724"/>
                    </a:cubicBezTo>
                    <a:cubicBezTo>
                      <a:pt x="558992" y="61884"/>
                      <a:pt x="465640" y="6889"/>
                      <a:pt x="289918" y="6889"/>
                    </a:cubicBezTo>
                    <a:cubicBezTo>
                      <a:pt x="114169" y="6889"/>
                      <a:pt x="20823" y="61884"/>
                      <a:pt x="8471" y="112976"/>
                    </a:cubicBezTo>
                    <a:cubicBezTo>
                      <a:pt x="7306" y="115460"/>
                      <a:pt x="6896" y="116950"/>
                      <a:pt x="6896" y="118418"/>
                    </a:cubicBezTo>
                    <a:lnTo>
                      <a:pt x="6896" y="137321"/>
                    </a:lnTo>
                    <a:lnTo>
                      <a:pt x="7694" y="137293"/>
                    </a:lnTo>
                    <a:cubicBezTo>
                      <a:pt x="13595" y="137074"/>
                      <a:pt x="19482" y="136841"/>
                      <a:pt x="25320" y="136912"/>
                    </a:cubicBezTo>
                    <a:cubicBezTo>
                      <a:pt x="23725" y="132740"/>
                      <a:pt x="22934" y="128696"/>
                      <a:pt x="22934" y="124799"/>
                    </a:cubicBezTo>
                    <a:cubicBezTo>
                      <a:pt x="22934" y="76870"/>
                      <a:pt x="130213" y="25539"/>
                      <a:pt x="289925" y="25539"/>
                    </a:cubicBezTo>
                    <a:cubicBezTo>
                      <a:pt x="449623" y="25539"/>
                      <a:pt x="556903" y="76863"/>
                      <a:pt x="556903" y="124799"/>
                    </a:cubicBezTo>
                    <a:cubicBezTo>
                      <a:pt x="556903" y="172749"/>
                      <a:pt x="449623" y="224074"/>
                      <a:pt x="289925" y="224074"/>
                    </a:cubicBezTo>
                    <a:cubicBezTo>
                      <a:pt x="264902" y="224074"/>
                      <a:pt x="239745" y="222634"/>
                      <a:pt x="214989" y="219803"/>
                    </a:cubicBezTo>
                    <a:cubicBezTo>
                      <a:pt x="220460" y="226269"/>
                      <a:pt x="225754" y="233165"/>
                      <a:pt x="230815" y="240401"/>
                    </a:cubicBezTo>
                    <a:cubicBezTo>
                      <a:pt x="237719" y="240930"/>
                      <a:pt x="244488" y="241375"/>
                      <a:pt x="251406" y="241721"/>
                    </a:cubicBezTo>
                    <a:lnTo>
                      <a:pt x="259707" y="242116"/>
                    </a:lnTo>
                    <a:cubicBezTo>
                      <a:pt x="279351" y="242836"/>
                      <a:pt x="300492" y="242836"/>
                      <a:pt x="320165" y="242116"/>
                    </a:cubicBezTo>
                    <a:lnTo>
                      <a:pt x="327993" y="241742"/>
                    </a:lnTo>
                    <a:cubicBezTo>
                      <a:pt x="335998" y="241340"/>
                      <a:pt x="343375" y="240860"/>
                      <a:pt x="350589" y="240267"/>
                    </a:cubicBezTo>
                    <a:lnTo>
                      <a:pt x="357393" y="239737"/>
                    </a:lnTo>
                    <a:cubicBezTo>
                      <a:pt x="366393" y="238911"/>
                      <a:pt x="375174" y="237923"/>
                      <a:pt x="383645" y="236780"/>
                    </a:cubicBezTo>
                    <a:lnTo>
                      <a:pt x="388875" y="235989"/>
                    </a:lnTo>
                    <a:cubicBezTo>
                      <a:pt x="395673" y="235001"/>
                      <a:pt x="402308" y="233921"/>
                      <a:pt x="408788" y="232742"/>
                    </a:cubicBezTo>
                    <a:cubicBezTo>
                      <a:pt x="411654" y="232205"/>
                      <a:pt x="413708" y="231824"/>
                      <a:pt x="415727" y="231415"/>
                    </a:cubicBezTo>
                    <a:cubicBezTo>
                      <a:pt x="422546" y="230081"/>
                      <a:pt x="429132" y="228627"/>
                      <a:pt x="435492" y="227095"/>
                    </a:cubicBezTo>
                    <a:lnTo>
                      <a:pt x="438541" y="226396"/>
                    </a:lnTo>
                    <a:cubicBezTo>
                      <a:pt x="445155" y="224751"/>
                      <a:pt x="451925" y="222853"/>
                      <a:pt x="459266" y="220587"/>
                    </a:cubicBezTo>
                    <a:lnTo>
                      <a:pt x="464701" y="218843"/>
                    </a:lnTo>
                    <a:cubicBezTo>
                      <a:pt x="469684" y="217220"/>
                      <a:pt x="474527" y="215533"/>
                      <a:pt x="479200" y="213775"/>
                    </a:cubicBezTo>
                    <a:lnTo>
                      <a:pt x="484197" y="211890"/>
                    </a:lnTo>
                    <a:cubicBezTo>
                      <a:pt x="490614" y="209342"/>
                      <a:pt x="496113" y="206977"/>
                      <a:pt x="501004" y="204669"/>
                    </a:cubicBezTo>
                    <a:lnTo>
                      <a:pt x="503143" y="203582"/>
                    </a:lnTo>
                    <a:cubicBezTo>
                      <a:pt x="507724" y="201352"/>
                      <a:pt x="512058" y="199086"/>
                      <a:pt x="516188" y="196742"/>
                    </a:cubicBezTo>
                    <a:cubicBezTo>
                      <a:pt x="517578" y="195945"/>
                      <a:pt x="518948" y="195140"/>
                      <a:pt x="520296" y="194314"/>
                    </a:cubicBezTo>
                    <a:cubicBezTo>
                      <a:pt x="523995" y="192119"/>
                      <a:pt x="527482" y="189874"/>
                      <a:pt x="530799" y="187573"/>
                    </a:cubicBezTo>
                    <a:lnTo>
                      <a:pt x="533432" y="185801"/>
                    </a:lnTo>
                    <a:cubicBezTo>
                      <a:pt x="537343" y="182963"/>
                      <a:pt x="541013" y="180034"/>
                      <a:pt x="544296" y="177133"/>
                    </a:cubicBezTo>
                    <a:lnTo>
                      <a:pt x="548058" y="173646"/>
                    </a:lnTo>
                    <a:cubicBezTo>
                      <a:pt x="549082" y="172721"/>
                      <a:pt x="550105" y="171782"/>
                      <a:pt x="551023" y="170858"/>
                    </a:cubicBezTo>
                    <a:lnTo>
                      <a:pt x="556910" y="164900"/>
                    </a:lnTo>
                    <a:lnTo>
                      <a:pt x="556797" y="268975"/>
                    </a:lnTo>
                    <a:cubicBezTo>
                      <a:pt x="556409" y="270464"/>
                      <a:pt x="556317" y="271918"/>
                      <a:pt x="556522" y="273288"/>
                    </a:cubicBezTo>
                    <a:cubicBezTo>
                      <a:pt x="556762" y="274890"/>
                      <a:pt x="556910" y="276499"/>
                      <a:pt x="556910" y="278116"/>
                    </a:cubicBezTo>
                    <a:cubicBezTo>
                      <a:pt x="556910" y="280332"/>
                      <a:pt x="556479" y="282422"/>
                      <a:pt x="556063" y="284440"/>
                    </a:cubicBezTo>
                    <a:cubicBezTo>
                      <a:pt x="555583" y="286734"/>
                      <a:pt x="555096" y="288414"/>
                      <a:pt x="554482" y="290130"/>
                    </a:cubicBezTo>
                    <a:cubicBezTo>
                      <a:pt x="553966" y="291499"/>
                      <a:pt x="553359" y="292897"/>
                      <a:pt x="552696" y="294259"/>
                    </a:cubicBezTo>
                    <a:cubicBezTo>
                      <a:pt x="551870" y="295939"/>
                      <a:pt x="550945" y="297647"/>
                      <a:pt x="549851" y="299334"/>
                    </a:cubicBezTo>
                    <a:cubicBezTo>
                      <a:pt x="549046" y="300591"/>
                      <a:pt x="548136" y="301840"/>
                      <a:pt x="547183" y="303083"/>
                    </a:cubicBezTo>
                    <a:cubicBezTo>
                      <a:pt x="545849" y="304847"/>
                      <a:pt x="544430" y="306598"/>
                      <a:pt x="542821" y="308348"/>
                    </a:cubicBezTo>
                    <a:cubicBezTo>
                      <a:pt x="541839" y="309393"/>
                      <a:pt x="540795" y="310431"/>
                      <a:pt x="539722" y="311490"/>
                    </a:cubicBezTo>
                    <a:cubicBezTo>
                      <a:pt x="537773" y="313381"/>
                      <a:pt x="535748" y="315252"/>
                      <a:pt x="533475" y="317130"/>
                    </a:cubicBezTo>
                    <a:cubicBezTo>
                      <a:pt x="532649" y="317807"/>
                      <a:pt x="531788" y="318457"/>
                      <a:pt x="530927" y="319120"/>
                    </a:cubicBezTo>
                    <a:cubicBezTo>
                      <a:pt x="527792" y="321541"/>
                      <a:pt x="525018" y="323567"/>
                      <a:pt x="521969" y="325558"/>
                    </a:cubicBezTo>
                    <a:cubicBezTo>
                      <a:pt x="521178" y="326087"/>
                      <a:pt x="520303" y="326624"/>
                      <a:pt x="519442" y="327153"/>
                    </a:cubicBezTo>
                    <a:cubicBezTo>
                      <a:pt x="516004" y="329313"/>
                      <a:pt x="512383" y="331494"/>
                      <a:pt x="508451" y="333591"/>
                    </a:cubicBezTo>
                    <a:lnTo>
                      <a:pt x="507287" y="334205"/>
                    </a:lnTo>
                    <a:cubicBezTo>
                      <a:pt x="502557" y="336682"/>
                      <a:pt x="497997" y="338941"/>
                      <a:pt x="493127" y="341115"/>
                    </a:cubicBezTo>
                    <a:cubicBezTo>
                      <a:pt x="465477" y="353419"/>
                      <a:pt x="431263" y="363089"/>
                      <a:pt x="393760" y="369259"/>
                    </a:cubicBezTo>
                    <a:cubicBezTo>
                      <a:pt x="385600" y="370600"/>
                      <a:pt x="377821" y="371708"/>
                      <a:pt x="369831" y="372682"/>
                    </a:cubicBezTo>
                    <a:lnTo>
                      <a:pt x="365821" y="373092"/>
                    </a:lnTo>
                    <a:cubicBezTo>
                      <a:pt x="358869" y="373903"/>
                      <a:pt x="351824" y="374659"/>
                      <a:pt x="344560" y="375237"/>
                    </a:cubicBezTo>
                    <a:cubicBezTo>
                      <a:pt x="342591" y="375400"/>
                      <a:pt x="340565" y="375513"/>
                      <a:pt x="338525" y="375626"/>
                    </a:cubicBezTo>
                    <a:lnTo>
                      <a:pt x="331495" y="376070"/>
                    </a:lnTo>
                    <a:cubicBezTo>
                      <a:pt x="327012" y="376367"/>
                      <a:pt x="322537" y="376663"/>
                      <a:pt x="317921" y="376847"/>
                    </a:cubicBezTo>
                    <a:cubicBezTo>
                      <a:pt x="299610" y="377517"/>
                      <a:pt x="280227" y="377553"/>
                      <a:pt x="261930" y="376812"/>
                    </a:cubicBezTo>
                    <a:cubicBezTo>
                      <a:pt x="259587" y="376720"/>
                      <a:pt x="257293" y="376586"/>
                      <a:pt x="255013" y="376430"/>
                    </a:cubicBezTo>
                    <a:lnTo>
                      <a:pt x="255013" y="395214"/>
                    </a:lnTo>
                    <a:cubicBezTo>
                      <a:pt x="267260" y="395771"/>
                      <a:pt x="278723" y="396040"/>
                      <a:pt x="289947" y="396040"/>
                    </a:cubicBezTo>
                    <a:cubicBezTo>
                      <a:pt x="401680" y="396040"/>
                      <a:pt x="493465" y="372922"/>
                      <a:pt x="541762" y="332602"/>
                    </a:cubicBezTo>
                    <a:cubicBezTo>
                      <a:pt x="544846" y="330104"/>
                      <a:pt x="547875" y="327358"/>
                      <a:pt x="551044" y="324167"/>
                    </a:cubicBezTo>
                    <a:lnTo>
                      <a:pt x="556924" y="318259"/>
                    </a:lnTo>
                    <a:lnTo>
                      <a:pt x="556811" y="422291"/>
                    </a:lnTo>
                    <a:cubicBezTo>
                      <a:pt x="556423" y="423781"/>
                      <a:pt x="556331" y="425235"/>
                      <a:pt x="556536" y="426604"/>
                    </a:cubicBezTo>
                    <a:cubicBezTo>
                      <a:pt x="556776" y="428199"/>
                      <a:pt x="556924" y="429809"/>
                      <a:pt x="556924" y="431432"/>
                    </a:cubicBezTo>
                    <a:cubicBezTo>
                      <a:pt x="556924" y="433656"/>
                      <a:pt x="556493" y="435752"/>
                      <a:pt x="556070" y="437771"/>
                    </a:cubicBezTo>
                    <a:cubicBezTo>
                      <a:pt x="555597" y="440044"/>
                      <a:pt x="555110" y="441731"/>
                      <a:pt x="554489" y="443439"/>
                    </a:cubicBezTo>
                    <a:cubicBezTo>
                      <a:pt x="553988" y="444816"/>
                      <a:pt x="553380" y="446192"/>
                      <a:pt x="552710" y="447562"/>
                    </a:cubicBezTo>
                    <a:cubicBezTo>
                      <a:pt x="551884" y="449256"/>
                      <a:pt x="550952" y="450950"/>
                      <a:pt x="549865" y="452644"/>
                    </a:cubicBezTo>
                    <a:cubicBezTo>
                      <a:pt x="549068" y="453893"/>
                      <a:pt x="548157" y="455143"/>
                      <a:pt x="547204" y="456392"/>
                    </a:cubicBezTo>
                    <a:cubicBezTo>
                      <a:pt x="545856" y="458164"/>
                      <a:pt x="544444" y="459914"/>
                      <a:pt x="542821" y="461665"/>
                    </a:cubicBezTo>
                    <a:cubicBezTo>
                      <a:pt x="541861" y="462696"/>
                      <a:pt x="540809" y="463740"/>
                      <a:pt x="539729" y="464792"/>
                    </a:cubicBezTo>
                    <a:cubicBezTo>
                      <a:pt x="537788" y="466698"/>
                      <a:pt x="535755" y="468569"/>
                      <a:pt x="533482" y="470432"/>
                    </a:cubicBezTo>
                    <a:cubicBezTo>
                      <a:pt x="532797" y="470997"/>
                      <a:pt x="532070" y="471554"/>
                      <a:pt x="531336" y="472112"/>
                    </a:cubicBezTo>
                    <a:lnTo>
                      <a:pt x="530468" y="472790"/>
                    </a:lnTo>
                    <a:cubicBezTo>
                      <a:pt x="527778" y="474844"/>
                      <a:pt x="525011" y="476884"/>
                      <a:pt x="521962" y="478867"/>
                    </a:cubicBezTo>
                    <a:cubicBezTo>
                      <a:pt x="521383" y="479263"/>
                      <a:pt x="520741" y="479665"/>
                      <a:pt x="520084" y="480067"/>
                    </a:cubicBezTo>
                    <a:cubicBezTo>
                      <a:pt x="516004" y="482615"/>
                      <a:pt x="512383" y="484797"/>
                      <a:pt x="508458" y="486900"/>
                    </a:cubicBezTo>
                    <a:lnTo>
                      <a:pt x="507018" y="487634"/>
                    </a:lnTo>
                    <a:cubicBezTo>
                      <a:pt x="502564" y="489992"/>
                      <a:pt x="498004" y="492237"/>
                      <a:pt x="493134" y="494418"/>
                    </a:cubicBezTo>
                    <a:cubicBezTo>
                      <a:pt x="465506" y="506728"/>
                      <a:pt x="431285" y="516392"/>
                      <a:pt x="393767" y="522568"/>
                    </a:cubicBezTo>
                    <a:cubicBezTo>
                      <a:pt x="385607" y="523902"/>
                      <a:pt x="377821" y="525018"/>
                      <a:pt x="369838" y="525985"/>
                    </a:cubicBezTo>
                    <a:lnTo>
                      <a:pt x="365857" y="526408"/>
                    </a:lnTo>
                    <a:cubicBezTo>
                      <a:pt x="358883" y="527213"/>
                      <a:pt x="351838" y="527961"/>
                      <a:pt x="344575" y="528561"/>
                    </a:cubicBezTo>
                    <a:cubicBezTo>
                      <a:pt x="342577" y="528716"/>
                      <a:pt x="340523" y="528829"/>
                      <a:pt x="338476" y="528942"/>
                    </a:cubicBezTo>
                    <a:lnTo>
                      <a:pt x="332553" y="529309"/>
                    </a:lnTo>
                    <a:cubicBezTo>
                      <a:pt x="327711" y="529648"/>
                      <a:pt x="322897" y="529980"/>
                      <a:pt x="317921" y="530156"/>
                    </a:cubicBezTo>
                    <a:cubicBezTo>
                      <a:pt x="299624" y="530806"/>
                      <a:pt x="280241" y="530834"/>
                      <a:pt x="261944" y="530128"/>
                    </a:cubicBezTo>
                    <a:cubicBezTo>
                      <a:pt x="259008" y="530015"/>
                      <a:pt x="256142" y="529832"/>
                      <a:pt x="253290" y="529648"/>
                    </a:cubicBezTo>
                    <a:lnTo>
                      <a:pt x="253290" y="548453"/>
                    </a:lnTo>
                    <a:cubicBezTo>
                      <a:pt x="265961" y="549060"/>
                      <a:pt x="277996" y="549356"/>
                      <a:pt x="289947" y="549356"/>
                    </a:cubicBezTo>
                    <a:cubicBezTo>
                      <a:pt x="401687" y="549356"/>
                      <a:pt x="493480" y="526239"/>
                      <a:pt x="541762" y="485919"/>
                    </a:cubicBezTo>
                    <a:cubicBezTo>
                      <a:pt x="544889" y="483385"/>
                      <a:pt x="547917" y="480625"/>
                      <a:pt x="551044" y="477484"/>
                    </a:cubicBezTo>
                    <a:lnTo>
                      <a:pt x="556924" y="471554"/>
                    </a:lnTo>
                    <a:lnTo>
                      <a:pt x="556797" y="588243"/>
                    </a:lnTo>
                    <a:cubicBezTo>
                      <a:pt x="556670" y="588695"/>
                      <a:pt x="556585" y="589154"/>
                      <a:pt x="556507" y="589612"/>
                    </a:cubicBezTo>
                    <a:cubicBezTo>
                      <a:pt x="549816" y="635177"/>
                      <a:pt x="441096" y="684009"/>
                      <a:pt x="289939" y="684009"/>
                    </a:cubicBezTo>
                    <a:cubicBezTo>
                      <a:pt x="278038" y="684009"/>
                      <a:pt x="265460" y="683614"/>
                      <a:pt x="251561" y="682816"/>
                    </a:cubicBezTo>
                    <a:lnTo>
                      <a:pt x="251561" y="701536"/>
                    </a:lnTo>
                    <a:close/>
                  </a:path>
                </a:pathLst>
              </a:custGeom>
              <a:grpFill/>
              <a:ln w="7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6" name="Dowolny kształt: kształt 55">
                <a:extLst>
                  <a:ext uri="{FF2B5EF4-FFF2-40B4-BE49-F238E27FC236}">
                    <a16:creationId xmlns:a16="http://schemas.microsoft.com/office/drawing/2014/main" id="{26C73CD6-1E23-46E1-9210-627E270C34ED}"/>
                  </a:ext>
                </a:extLst>
              </p:cNvPr>
              <p:cNvSpPr/>
              <p:nvPr/>
            </p:nvSpPr>
            <p:spPr>
              <a:xfrm>
                <a:off x="9647485" y="1602408"/>
                <a:ext cx="592938" cy="719995"/>
              </a:xfrm>
              <a:custGeom>
                <a:avLst/>
                <a:gdLst>
                  <a:gd name="connsiteX0" fmla="*/ 296963 w 592937"/>
                  <a:gd name="connsiteY0" fmla="*/ 723701 h 719994"/>
                  <a:gd name="connsiteX1" fmla="*/ 254526 w 592937"/>
                  <a:gd name="connsiteY1" fmla="*/ 722324 h 719994"/>
                  <a:gd name="connsiteX2" fmla="*/ 244643 w 592937"/>
                  <a:gd name="connsiteY2" fmla="*/ 721739 h 719994"/>
                  <a:gd name="connsiteX3" fmla="*/ 244643 w 592937"/>
                  <a:gd name="connsiteY3" fmla="*/ 675094 h 719994"/>
                  <a:gd name="connsiteX4" fmla="*/ 255782 w 592937"/>
                  <a:gd name="connsiteY4" fmla="*/ 675772 h 719994"/>
                  <a:gd name="connsiteX5" fmla="*/ 296963 w 592937"/>
                  <a:gd name="connsiteY5" fmla="*/ 677148 h 719994"/>
                  <a:gd name="connsiteX6" fmla="*/ 549745 w 592937"/>
                  <a:gd name="connsiteY6" fmla="*/ 594624 h 719994"/>
                  <a:gd name="connsiteX7" fmla="*/ 549999 w 592937"/>
                  <a:gd name="connsiteY7" fmla="*/ 593219 h 719994"/>
                  <a:gd name="connsiteX8" fmla="*/ 549999 w 592937"/>
                  <a:gd name="connsiteY8" fmla="*/ 509771 h 719994"/>
                  <a:gd name="connsiteX9" fmla="*/ 296963 w 592937"/>
                  <a:gd name="connsiteY9" fmla="*/ 570391 h 719994"/>
                  <a:gd name="connsiteX10" fmla="*/ 256326 w 592937"/>
                  <a:gd name="connsiteY10" fmla="*/ 569311 h 719994"/>
                  <a:gd name="connsiteX11" fmla="*/ 246366 w 592937"/>
                  <a:gd name="connsiteY11" fmla="*/ 568782 h 719994"/>
                  <a:gd name="connsiteX12" fmla="*/ 246366 w 592937"/>
                  <a:gd name="connsiteY12" fmla="*/ 521869 h 719994"/>
                  <a:gd name="connsiteX13" fmla="*/ 259799 w 592937"/>
                  <a:gd name="connsiteY13" fmla="*/ 522745 h 719994"/>
                  <a:gd name="connsiteX14" fmla="*/ 269519 w 592937"/>
                  <a:gd name="connsiteY14" fmla="*/ 523309 h 719994"/>
                  <a:gd name="connsiteX15" fmla="*/ 324443 w 592937"/>
                  <a:gd name="connsiteY15" fmla="*/ 523330 h 719994"/>
                  <a:gd name="connsiteX16" fmla="*/ 338596 w 592937"/>
                  <a:gd name="connsiteY16" fmla="*/ 522498 h 719994"/>
                  <a:gd name="connsiteX17" fmla="*/ 345457 w 592937"/>
                  <a:gd name="connsiteY17" fmla="*/ 522088 h 719994"/>
                  <a:gd name="connsiteX18" fmla="*/ 350483 w 592937"/>
                  <a:gd name="connsiteY18" fmla="*/ 521770 h 719994"/>
                  <a:gd name="connsiteX19" fmla="*/ 371257 w 592937"/>
                  <a:gd name="connsiteY19" fmla="*/ 519667 h 719994"/>
                  <a:gd name="connsiteX20" fmla="*/ 375273 w 592937"/>
                  <a:gd name="connsiteY20" fmla="*/ 519243 h 719994"/>
                  <a:gd name="connsiteX21" fmla="*/ 397946 w 592937"/>
                  <a:gd name="connsiteY21" fmla="*/ 516011 h 719994"/>
                  <a:gd name="connsiteX22" fmla="*/ 494051 w 592937"/>
                  <a:gd name="connsiteY22" fmla="*/ 488968 h 719994"/>
                  <a:gd name="connsiteX23" fmla="*/ 507449 w 592937"/>
                  <a:gd name="connsiteY23" fmla="*/ 482446 h 719994"/>
                  <a:gd name="connsiteX24" fmla="*/ 508931 w 592937"/>
                  <a:gd name="connsiteY24" fmla="*/ 481684 h 719994"/>
                  <a:gd name="connsiteX25" fmla="*/ 519075 w 592937"/>
                  <a:gd name="connsiteY25" fmla="*/ 475726 h 719994"/>
                  <a:gd name="connsiteX26" fmla="*/ 521418 w 592937"/>
                  <a:gd name="connsiteY26" fmla="*/ 474251 h 719994"/>
                  <a:gd name="connsiteX27" fmla="*/ 528992 w 592937"/>
                  <a:gd name="connsiteY27" fmla="*/ 468823 h 719994"/>
                  <a:gd name="connsiteX28" fmla="*/ 529832 w 592937"/>
                  <a:gd name="connsiteY28" fmla="*/ 468173 h 719994"/>
                  <a:gd name="connsiteX29" fmla="*/ 531611 w 592937"/>
                  <a:gd name="connsiteY29" fmla="*/ 466776 h 719994"/>
                  <a:gd name="connsiteX30" fmla="*/ 536997 w 592937"/>
                  <a:gd name="connsiteY30" fmla="*/ 461912 h 719994"/>
                  <a:gd name="connsiteX31" fmla="*/ 539581 w 592937"/>
                  <a:gd name="connsiteY31" fmla="*/ 459300 h 719994"/>
                  <a:gd name="connsiteX32" fmla="*/ 543124 w 592937"/>
                  <a:gd name="connsiteY32" fmla="*/ 455037 h 719994"/>
                  <a:gd name="connsiteX33" fmla="*/ 545157 w 592937"/>
                  <a:gd name="connsiteY33" fmla="*/ 452178 h 719994"/>
                  <a:gd name="connsiteX34" fmla="*/ 547197 w 592937"/>
                  <a:gd name="connsiteY34" fmla="*/ 448529 h 719994"/>
                  <a:gd name="connsiteX35" fmla="*/ 548411 w 592937"/>
                  <a:gd name="connsiteY35" fmla="*/ 445733 h 719994"/>
                  <a:gd name="connsiteX36" fmla="*/ 549336 w 592937"/>
                  <a:gd name="connsiteY36" fmla="*/ 442508 h 719994"/>
                  <a:gd name="connsiteX37" fmla="*/ 549992 w 592937"/>
                  <a:gd name="connsiteY37" fmla="*/ 438526 h 719994"/>
                  <a:gd name="connsiteX38" fmla="*/ 549766 w 592937"/>
                  <a:gd name="connsiteY38" fmla="*/ 435788 h 719994"/>
                  <a:gd name="connsiteX39" fmla="*/ 549992 w 592937"/>
                  <a:gd name="connsiteY39" fmla="*/ 427345 h 719994"/>
                  <a:gd name="connsiteX40" fmla="*/ 549992 w 592937"/>
                  <a:gd name="connsiteY40" fmla="*/ 356461 h 719994"/>
                  <a:gd name="connsiteX41" fmla="*/ 296956 w 592937"/>
                  <a:gd name="connsiteY41" fmla="*/ 417082 h 719994"/>
                  <a:gd name="connsiteX42" fmla="*/ 258062 w 592937"/>
                  <a:gd name="connsiteY42" fmla="*/ 416072 h 719994"/>
                  <a:gd name="connsiteX43" fmla="*/ 248081 w 592937"/>
                  <a:gd name="connsiteY43" fmla="*/ 415614 h 719994"/>
                  <a:gd name="connsiteX44" fmla="*/ 248081 w 592937"/>
                  <a:gd name="connsiteY44" fmla="*/ 368630 h 719994"/>
                  <a:gd name="connsiteX45" fmla="*/ 261535 w 592937"/>
                  <a:gd name="connsiteY45" fmla="*/ 369520 h 719994"/>
                  <a:gd name="connsiteX46" fmla="*/ 269476 w 592937"/>
                  <a:gd name="connsiteY46" fmla="*/ 369979 h 719994"/>
                  <a:gd name="connsiteX47" fmla="*/ 324436 w 592937"/>
                  <a:gd name="connsiteY47" fmla="*/ 370014 h 719994"/>
                  <a:gd name="connsiteX48" fmla="*/ 337572 w 592937"/>
                  <a:gd name="connsiteY48" fmla="*/ 369252 h 719994"/>
                  <a:gd name="connsiteX49" fmla="*/ 344737 w 592937"/>
                  <a:gd name="connsiteY49" fmla="*/ 368807 h 719994"/>
                  <a:gd name="connsiteX50" fmla="*/ 350469 w 592937"/>
                  <a:gd name="connsiteY50" fmla="*/ 368440 h 719994"/>
                  <a:gd name="connsiteX51" fmla="*/ 371243 w 592937"/>
                  <a:gd name="connsiteY51" fmla="*/ 366343 h 719994"/>
                  <a:gd name="connsiteX52" fmla="*/ 375309 w 592937"/>
                  <a:gd name="connsiteY52" fmla="*/ 365920 h 719994"/>
                  <a:gd name="connsiteX53" fmla="*/ 397932 w 592937"/>
                  <a:gd name="connsiteY53" fmla="*/ 362694 h 719994"/>
                  <a:gd name="connsiteX54" fmla="*/ 494058 w 592937"/>
                  <a:gd name="connsiteY54" fmla="*/ 335652 h 719994"/>
                  <a:gd name="connsiteX55" fmla="*/ 507449 w 592937"/>
                  <a:gd name="connsiteY55" fmla="*/ 329137 h 719994"/>
                  <a:gd name="connsiteX56" fmla="*/ 508952 w 592937"/>
                  <a:gd name="connsiteY56" fmla="*/ 328367 h 719994"/>
                  <a:gd name="connsiteX57" fmla="*/ 519082 w 592937"/>
                  <a:gd name="connsiteY57" fmla="*/ 322402 h 719994"/>
                  <a:gd name="connsiteX58" fmla="*/ 521256 w 592937"/>
                  <a:gd name="connsiteY58" fmla="*/ 321047 h 719994"/>
                  <a:gd name="connsiteX59" fmla="*/ 528950 w 592937"/>
                  <a:gd name="connsiteY59" fmla="*/ 315548 h 719994"/>
                  <a:gd name="connsiteX60" fmla="*/ 531654 w 592937"/>
                  <a:gd name="connsiteY60" fmla="*/ 313431 h 719994"/>
                  <a:gd name="connsiteX61" fmla="*/ 537039 w 592937"/>
                  <a:gd name="connsiteY61" fmla="*/ 308567 h 719994"/>
                  <a:gd name="connsiteX62" fmla="*/ 539644 w 592937"/>
                  <a:gd name="connsiteY62" fmla="*/ 305934 h 719994"/>
                  <a:gd name="connsiteX63" fmla="*/ 543110 w 592937"/>
                  <a:gd name="connsiteY63" fmla="*/ 301734 h 719994"/>
                  <a:gd name="connsiteX64" fmla="*/ 545178 w 592937"/>
                  <a:gd name="connsiteY64" fmla="*/ 298847 h 719994"/>
                  <a:gd name="connsiteX65" fmla="*/ 547190 w 592937"/>
                  <a:gd name="connsiteY65" fmla="*/ 295233 h 719994"/>
                  <a:gd name="connsiteX66" fmla="*/ 548404 w 592937"/>
                  <a:gd name="connsiteY66" fmla="*/ 292431 h 719994"/>
                  <a:gd name="connsiteX67" fmla="*/ 549336 w 592937"/>
                  <a:gd name="connsiteY67" fmla="*/ 289205 h 719994"/>
                  <a:gd name="connsiteX68" fmla="*/ 549992 w 592937"/>
                  <a:gd name="connsiteY68" fmla="*/ 285210 h 719994"/>
                  <a:gd name="connsiteX69" fmla="*/ 549759 w 592937"/>
                  <a:gd name="connsiteY69" fmla="*/ 282464 h 719994"/>
                  <a:gd name="connsiteX70" fmla="*/ 549992 w 592937"/>
                  <a:gd name="connsiteY70" fmla="*/ 274029 h 719994"/>
                  <a:gd name="connsiteX71" fmla="*/ 549992 w 592937"/>
                  <a:gd name="connsiteY71" fmla="*/ 203152 h 719994"/>
                  <a:gd name="connsiteX72" fmla="*/ 548595 w 592937"/>
                  <a:gd name="connsiteY72" fmla="*/ 204182 h 719994"/>
                  <a:gd name="connsiteX73" fmla="*/ 545672 w 592937"/>
                  <a:gd name="connsiteY73" fmla="*/ 206152 h 719994"/>
                  <a:gd name="connsiteX74" fmla="*/ 534491 w 592937"/>
                  <a:gd name="connsiteY74" fmla="*/ 213344 h 719994"/>
                  <a:gd name="connsiteX75" fmla="*/ 530086 w 592937"/>
                  <a:gd name="connsiteY75" fmla="*/ 215935 h 719994"/>
                  <a:gd name="connsiteX76" fmla="*/ 516279 w 592937"/>
                  <a:gd name="connsiteY76" fmla="*/ 223163 h 719994"/>
                  <a:gd name="connsiteX77" fmla="*/ 514204 w 592937"/>
                  <a:gd name="connsiteY77" fmla="*/ 224229 h 719994"/>
                  <a:gd name="connsiteX78" fmla="*/ 496352 w 592937"/>
                  <a:gd name="connsiteY78" fmla="*/ 231916 h 719994"/>
                  <a:gd name="connsiteX79" fmla="*/ 491150 w 592937"/>
                  <a:gd name="connsiteY79" fmla="*/ 233871 h 719994"/>
                  <a:gd name="connsiteX80" fmla="*/ 476051 w 592937"/>
                  <a:gd name="connsiteY80" fmla="*/ 239158 h 719994"/>
                  <a:gd name="connsiteX81" fmla="*/ 470468 w 592937"/>
                  <a:gd name="connsiteY81" fmla="*/ 240951 h 719994"/>
                  <a:gd name="connsiteX82" fmla="*/ 448953 w 592937"/>
                  <a:gd name="connsiteY82" fmla="*/ 246979 h 719994"/>
                  <a:gd name="connsiteX83" fmla="*/ 445734 w 592937"/>
                  <a:gd name="connsiteY83" fmla="*/ 247721 h 719994"/>
                  <a:gd name="connsiteX84" fmla="*/ 425461 w 592937"/>
                  <a:gd name="connsiteY84" fmla="*/ 252146 h 719994"/>
                  <a:gd name="connsiteX85" fmla="*/ 419143 w 592937"/>
                  <a:gd name="connsiteY85" fmla="*/ 253361 h 719994"/>
                  <a:gd name="connsiteX86" fmla="*/ 397890 w 592937"/>
                  <a:gd name="connsiteY86" fmla="*/ 256841 h 719994"/>
                  <a:gd name="connsiteX87" fmla="*/ 392645 w 592937"/>
                  <a:gd name="connsiteY87" fmla="*/ 257631 h 719994"/>
                  <a:gd name="connsiteX88" fmla="*/ 365687 w 592937"/>
                  <a:gd name="connsiteY88" fmla="*/ 260688 h 719994"/>
                  <a:gd name="connsiteX89" fmla="*/ 358727 w 592937"/>
                  <a:gd name="connsiteY89" fmla="*/ 261224 h 719994"/>
                  <a:gd name="connsiteX90" fmla="*/ 336182 w 592937"/>
                  <a:gd name="connsiteY90" fmla="*/ 262706 h 719994"/>
                  <a:gd name="connsiteX91" fmla="*/ 327796 w 592937"/>
                  <a:gd name="connsiteY91" fmla="*/ 263102 h 719994"/>
                  <a:gd name="connsiteX92" fmla="*/ 266187 w 592937"/>
                  <a:gd name="connsiteY92" fmla="*/ 263102 h 719994"/>
                  <a:gd name="connsiteX93" fmla="*/ 257864 w 592937"/>
                  <a:gd name="connsiteY93" fmla="*/ 262706 h 719994"/>
                  <a:gd name="connsiteX94" fmla="*/ 235163 w 592937"/>
                  <a:gd name="connsiteY94" fmla="*/ 261224 h 719994"/>
                  <a:gd name="connsiteX95" fmla="*/ 230328 w 592937"/>
                  <a:gd name="connsiteY95" fmla="*/ 260829 h 719994"/>
                  <a:gd name="connsiteX96" fmla="*/ 227427 w 592937"/>
                  <a:gd name="connsiteY96" fmla="*/ 256890 h 719994"/>
                  <a:gd name="connsiteX97" fmla="*/ 205735 w 592937"/>
                  <a:gd name="connsiteY97" fmla="*/ 229424 h 719994"/>
                  <a:gd name="connsiteX98" fmla="*/ 186542 w 592937"/>
                  <a:gd name="connsiteY98" fmla="*/ 208304 h 719994"/>
                  <a:gd name="connsiteX99" fmla="*/ 214841 w 592937"/>
                  <a:gd name="connsiteY99" fmla="*/ 211947 h 719994"/>
                  <a:gd name="connsiteX100" fmla="*/ 296956 w 592937"/>
                  <a:gd name="connsiteY100" fmla="*/ 217184 h 719994"/>
                  <a:gd name="connsiteX101" fmla="*/ 549992 w 592937"/>
                  <a:gd name="connsiteY101" fmla="*/ 131858 h 719994"/>
                  <a:gd name="connsiteX102" fmla="*/ 296956 w 592937"/>
                  <a:gd name="connsiteY102" fmla="*/ 46546 h 719994"/>
                  <a:gd name="connsiteX103" fmla="*/ 43913 w 592937"/>
                  <a:gd name="connsiteY103" fmla="*/ 131858 h 719994"/>
                  <a:gd name="connsiteX104" fmla="*/ 47033 w 592937"/>
                  <a:gd name="connsiteY104" fmla="*/ 142658 h 719994"/>
                  <a:gd name="connsiteX105" fmla="*/ 55440 w 592937"/>
                  <a:gd name="connsiteY105" fmla="*/ 158731 h 719994"/>
                  <a:gd name="connsiteX106" fmla="*/ 37327 w 592937"/>
                  <a:gd name="connsiteY106" fmla="*/ 158025 h 719994"/>
                  <a:gd name="connsiteX107" fmla="*/ 15254 w 592937"/>
                  <a:gd name="connsiteY107" fmla="*/ 158279 h 719994"/>
                  <a:gd name="connsiteX108" fmla="*/ 0 w 592937"/>
                  <a:gd name="connsiteY108" fmla="*/ 158780 h 719994"/>
                  <a:gd name="connsiteX109" fmla="*/ 0 w 592937"/>
                  <a:gd name="connsiteY109" fmla="*/ 125484 h 719994"/>
                  <a:gd name="connsiteX110" fmla="*/ 2449 w 592937"/>
                  <a:gd name="connsiteY110" fmla="*/ 115213 h 719994"/>
                  <a:gd name="connsiteX111" fmla="*/ 296970 w 592937"/>
                  <a:gd name="connsiteY111" fmla="*/ 0 h 719994"/>
                  <a:gd name="connsiteX112" fmla="*/ 591745 w 592937"/>
                  <a:gd name="connsiteY112" fmla="*/ 115891 h 719994"/>
                  <a:gd name="connsiteX113" fmla="*/ 593933 w 592937"/>
                  <a:gd name="connsiteY113" fmla="*/ 125484 h 719994"/>
                  <a:gd name="connsiteX114" fmla="*/ 593933 w 592937"/>
                  <a:gd name="connsiteY114" fmla="*/ 598210 h 719994"/>
                  <a:gd name="connsiteX115" fmla="*/ 591787 w 592937"/>
                  <a:gd name="connsiteY115" fmla="*/ 608269 h 719994"/>
                  <a:gd name="connsiteX116" fmla="*/ 296963 w 592937"/>
                  <a:gd name="connsiteY116" fmla="*/ 723701 h 719994"/>
                  <a:gd name="connsiteX117" fmla="*/ 265650 w 592937"/>
                  <a:gd name="connsiteY117" fmla="*/ 701896 h 719994"/>
                  <a:gd name="connsiteX118" fmla="*/ 296970 w 592937"/>
                  <a:gd name="connsiteY118" fmla="*/ 702687 h 719994"/>
                  <a:gd name="connsiteX119" fmla="*/ 571761 w 592937"/>
                  <a:gd name="connsiteY119" fmla="*/ 602085 h 719994"/>
                  <a:gd name="connsiteX120" fmla="*/ 572206 w 592937"/>
                  <a:gd name="connsiteY120" fmla="*/ 600751 h 719994"/>
                  <a:gd name="connsiteX121" fmla="*/ 572933 w 592937"/>
                  <a:gd name="connsiteY121" fmla="*/ 598210 h 719994"/>
                  <a:gd name="connsiteX122" fmla="*/ 572933 w 592937"/>
                  <a:gd name="connsiteY122" fmla="*/ 125484 h 719994"/>
                  <a:gd name="connsiteX123" fmla="*/ 572404 w 592937"/>
                  <a:gd name="connsiteY123" fmla="*/ 123966 h 719994"/>
                  <a:gd name="connsiteX124" fmla="*/ 571839 w 592937"/>
                  <a:gd name="connsiteY124" fmla="*/ 122456 h 719994"/>
                  <a:gd name="connsiteX125" fmla="*/ 296970 w 592937"/>
                  <a:gd name="connsiteY125" fmla="*/ 21007 h 719994"/>
                  <a:gd name="connsiteX126" fmla="*/ 22383 w 592937"/>
                  <a:gd name="connsiteY126" fmla="*/ 121700 h 719994"/>
                  <a:gd name="connsiteX127" fmla="*/ 21910 w 592937"/>
                  <a:gd name="connsiteY127" fmla="*/ 123034 h 719994"/>
                  <a:gd name="connsiteX128" fmla="*/ 21007 w 592937"/>
                  <a:gd name="connsiteY128" fmla="*/ 125484 h 719994"/>
                  <a:gd name="connsiteX129" fmla="*/ 21007 w 592937"/>
                  <a:gd name="connsiteY129" fmla="*/ 137074 h 719994"/>
                  <a:gd name="connsiteX130" fmla="*/ 23287 w 592937"/>
                  <a:gd name="connsiteY130" fmla="*/ 137004 h 719994"/>
                  <a:gd name="connsiteX131" fmla="*/ 22920 w 592937"/>
                  <a:gd name="connsiteY131" fmla="*/ 131865 h 719994"/>
                  <a:gd name="connsiteX132" fmla="*/ 296970 w 592937"/>
                  <a:gd name="connsiteY132" fmla="*/ 25546 h 719994"/>
                  <a:gd name="connsiteX133" fmla="*/ 571006 w 592937"/>
                  <a:gd name="connsiteY133" fmla="*/ 131865 h 719994"/>
                  <a:gd name="connsiteX134" fmla="*/ 296970 w 592937"/>
                  <a:gd name="connsiteY134" fmla="*/ 238198 h 719994"/>
                  <a:gd name="connsiteX135" fmla="*/ 237973 w 592937"/>
                  <a:gd name="connsiteY135" fmla="*/ 235580 h 719994"/>
                  <a:gd name="connsiteX136" fmla="*/ 241700 w 592937"/>
                  <a:gd name="connsiteY136" fmla="*/ 240676 h 719994"/>
                  <a:gd name="connsiteX137" fmla="*/ 258796 w 592937"/>
                  <a:gd name="connsiteY137" fmla="*/ 241728 h 719994"/>
                  <a:gd name="connsiteX138" fmla="*/ 267076 w 592937"/>
                  <a:gd name="connsiteY138" fmla="*/ 242123 h 719994"/>
                  <a:gd name="connsiteX139" fmla="*/ 326942 w 592937"/>
                  <a:gd name="connsiteY139" fmla="*/ 242123 h 719994"/>
                  <a:gd name="connsiteX140" fmla="*/ 334699 w 592937"/>
                  <a:gd name="connsiteY140" fmla="*/ 241749 h 719994"/>
                  <a:gd name="connsiteX141" fmla="*/ 357054 w 592937"/>
                  <a:gd name="connsiteY141" fmla="*/ 240288 h 719994"/>
                  <a:gd name="connsiteX142" fmla="*/ 363887 w 592937"/>
                  <a:gd name="connsiteY142" fmla="*/ 239758 h 719994"/>
                  <a:gd name="connsiteX143" fmla="*/ 389744 w 592937"/>
                  <a:gd name="connsiteY143" fmla="*/ 236843 h 719994"/>
                  <a:gd name="connsiteX144" fmla="*/ 394861 w 592937"/>
                  <a:gd name="connsiteY144" fmla="*/ 236074 h 719994"/>
                  <a:gd name="connsiteX145" fmla="*/ 414569 w 592937"/>
                  <a:gd name="connsiteY145" fmla="*/ 232862 h 719994"/>
                  <a:gd name="connsiteX146" fmla="*/ 415995 w 592937"/>
                  <a:gd name="connsiteY146" fmla="*/ 232594 h 719994"/>
                  <a:gd name="connsiteX147" fmla="*/ 421381 w 592937"/>
                  <a:gd name="connsiteY147" fmla="*/ 231563 h 719994"/>
                  <a:gd name="connsiteX148" fmla="*/ 440878 w 592937"/>
                  <a:gd name="connsiteY148" fmla="*/ 227300 h 719994"/>
                  <a:gd name="connsiteX149" fmla="*/ 444012 w 592937"/>
                  <a:gd name="connsiteY149" fmla="*/ 226580 h 719994"/>
                  <a:gd name="connsiteX150" fmla="*/ 464228 w 592937"/>
                  <a:gd name="connsiteY150" fmla="*/ 220904 h 719994"/>
                  <a:gd name="connsiteX151" fmla="*/ 469586 w 592937"/>
                  <a:gd name="connsiteY151" fmla="*/ 219182 h 719994"/>
                  <a:gd name="connsiteX152" fmla="*/ 483753 w 592937"/>
                  <a:gd name="connsiteY152" fmla="*/ 214234 h 719994"/>
                  <a:gd name="connsiteX153" fmla="*/ 488743 w 592937"/>
                  <a:gd name="connsiteY153" fmla="*/ 212349 h 719994"/>
                  <a:gd name="connsiteX154" fmla="*/ 505021 w 592937"/>
                  <a:gd name="connsiteY154" fmla="*/ 205347 h 719994"/>
                  <a:gd name="connsiteX155" fmla="*/ 506969 w 592937"/>
                  <a:gd name="connsiteY155" fmla="*/ 204352 h 719994"/>
                  <a:gd name="connsiteX156" fmla="*/ 519738 w 592937"/>
                  <a:gd name="connsiteY156" fmla="*/ 197660 h 719994"/>
                  <a:gd name="connsiteX157" fmla="*/ 523642 w 592937"/>
                  <a:gd name="connsiteY157" fmla="*/ 195359 h 719994"/>
                  <a:gd name="connsiteX158" fmla="*/ 533814 w 592937"/>
                  <a:gd name="connsiteY158" fmla="*/ 188836 h 719994"/>
                  <a:gd name="connsiteX159" fmla="*/ 536524 w 592937"/>
                  <a:gd name="connsiteY159" fmla="*/ 187008 h 719994"/>
                  <a:gd name="connsiteX160" fmla="*/ 546668 w 592937"/>
                  <a:gd name="connsiteY160" fmla="*/ 178905 h 719994"/>
                  <a:gd name="connsiteX161" fmla="*/ 550303 w 592937"/>
                  <a:gd name="connsiteY161" fmla="*/ 175531 h 719994"/>
                  <a:gd name="connsiteX162" fmla="*/ 553077 w 592937"/>
                  <a:gd name="connsiteY162" fmla="*/ 172933 h 719994"/>
                  <a:gd name="connsiteX163" fmla="*/ 571027 w 592937"/>
                  <a:gd name="connsiteY163" fmla="*/ 154771 h 719994"/>
                  <a:gd name="connsiteX164" fmla="*/ 570674 w 592937"/>
                  <a:gd name="connsiteY164" fmla="*/ 277819 h 719994"/>
                  <a:gd name="connsiteX165" fmla="*/ 570547 w 592937"/>
                  <a:gd name="connsiteY165" fmla="*/ 279309 h 719994"/>
                  <a:gd name="connsiteX166" fmla="*/ 571013 w 592937"/>
                  <a:gd name="connsiteY166" fmla="*/ 285189 h 719994"/>
                  <a:gd name="connsiteX167" fmla="*/ 570018 w 592937"/>
                  <a:gd name="connsiteY167" fmla="*/ 292946 h 719994"/>
                  <a:gd name="connsiteX168" fmla="*/ 568162 w 592937"/>
                  <a:gd name="connsiteY168" fmla="*/ 299589 h 719994"/>
                  <a:gd name="connsiteX169" fmla="*/ 566072 w 592937"/>
                  <a:gd name="connsiteY169" fmla="*/ 304438 h 719994"/>
                  <a:gd name="connsiteX170" fmla="*/ 562797 w 592937"/>
                  <a:gd name="connsiteY170" fmla="*/ 310268 h 719994"/>
                  <a:gd name="connsiteX171" fmla="*/ 559825 w 592937"/>
                  <a:gd name="connsiteY171" fmla="*/ 314454 h 719994"/>
                  <a:gd name="connsiteX172" fmla="*/ 555060 w 592937"/>
                  <a:gd name="connsiteY172" fmla="*/ 320200 h 719994"/>
                  <a:gd name="connsiteX173" fmla="*/ 551715 w 592937"/>
                  <a:gd name="connsiteY173" fmla="*/ 323595 h 719994"/>
                  <a:gd name="connsiteX174" fmla="*/ 545016 w 592937"/>
                  <a:gd name="connsiteY174" fmla="*/ 329638 h 719994"/>
                  <a:gd name="connsiteX175" fmla="*/ 542468 w 592937"/>
                  <a:gd name="connsiteY175" fmla="*/ 331635 h 719994"/>
                  <a:gd name="connsiteX176" fmla="*/ 532875 w 592937"/>
                  <a:gd name="connsiteY176" fmla="*/ 338539 h 719994"/>
                  <a:gd name="connsiteX177" fmla="*/ 530150 w 592937"/>
                  <a:gd name="connsiteY177" fmla="*/ 340254 h 719994"/>
                  <a:gd name="connsiteX178" fmla="*/ 518821 w 592937"/>
                  <a:gd name="connsiteY178" fmla="*/ 346882 h 719994"/>
                  <a:gd name="connsiteX179" fmla="*/ 517621 w 592937"/>
                  <a:gd name="connsiteY179" fmla="*/ 347518 h 719994"/>
                  <a:gd name="connsiteX180" fmla="*/ 503058 w 592937"/>
                  <a:gd name="connsiteY180" fmla="*/ 354633 h 719994"/>
                  <a:gd name="connsiteX181" fmla="*/ 401955 w 592937"/>
                  <a:gd name="connsiteY181" fmla="*/ 383299 h 719994"/>
                  <a:gd name="connsiteX182" fmla="*/ 377744 w 592937"/>
                  <a:gd name="connsiteY182" fmla="*/ 386764 h 719994"/>
                  <a:gd name="connsiteX183" fmla="*/ 373593 w 592937"/>
                  <a:gd name="connsiteY183" fmla="*/ 387195 h 719994"/>
                  <a:gd name="connsiteX184" fmla="*/ 352177 w 592937"/>
                  <a:gd name="connsiteY184" fmla="*/ 389355 h 719994"/>
                  <a:gd name="connsiteX185" fmla="*/ 345958 w 592937"/>
                  <a:gd name="connsiteY185" fmla="*/ 389757 h 719994"/>
                  <a:gd name="connsiteX186" fmla="*/ 338984 w 592937"/>
                  <a:gd name="connsiteY186" fmla="*/ 390195 h 719994"/>
                  <a:gd name="connsiteX187" fmla="*/ 325255 w 592937"/>
                  <a:gd name="connsiteY187" fmla="*/ 390978 h 719994"/>
                  <a:gd name="connsiteX188" fmla="*/ 269116 w 592937"/>
                  <a:gd name="connsiteY188" fmla="*/ 390964 h 719994"/>
                  <a:gd name="connsiteX189" fmla="*/ 269116 w 592937"/>
                  <a:gd name="connsiteY189" fmla="*/ 395524 h 719994"/>
                  <a:gd name="connsiteX190" fmla="*/ 296991 w 592937"/>
                  <a:gd name="connsiteY190" fmla="*/ 396061 h 719994"/>
                  <a:gd name="connsiteX191" fmla="*/ 544289 w 592937"/>
                  <a:gd name="connsiteY191" fmla="*/ 334261 h 719994"/>
                  <a:gd name="connsiteX192" fmla="*/ 553084 w 592937"/>
                  <a:gd name="connsiteY192" fmla="*/ 326264 h 719994"/>
                  <a:gd name="connsiteX193" fmla="*/ 571049 w 592937"/>
                  <a:gd name="connsiteY193" fmla="*/ 308214 h 719994"/>
                  <a:gd name="connsiteX194" fmla="*/ 570696 w 592937"/>
                  <a:gd name="connsiteY194" fmla="*/ 431136 h 719994"/>
                  <a:gd name="connsiteX195" fmla="*/ 570569 w 592937"/>
                  <a:gd name="connsiteY195" fmla="*/ 432625 h 719994"/>
                  <a:gd name="connsiteX196" fmla="*/ 571034 w 592937"/>
                  <a:gd name="connsiteY196" fmla="*/ 438505 h 719994"/>
                  <a:gd name="connsiteX197" fmla="*/ 570025 w 592937"/>
                  <a:gd name="connsiteY197" fmla="*/ 446298 h 719994"/>
                  <a:gd name="connsiteX198" fmla="*/ 568169 w 592937"/>
                  <a:gd name="connsiteY198" fmla="*/ 452933 h 719994"/>
                  <a:gd name="connsiteX199" fmla="*/ 566086 w 592937"/>
                  <a:gd name="connsiteY199" fmla="*/ 457754 h 719994"/>
                  <a:gd name="connsiteX200" fmla="*/ 562839 w 592937"/>
                  <a:gd name="connsiteY200" fmla="*/ 463543 h 719994"/>
                  <a:gd name="connsiteX201" fmla="*/ 559860 w 592937"/>
                  <a:gd name="connsiteY201" fmla="*/ 467750 h 719994"/>
                  <a:gd name="connsiteX202" fmla="*/ 555046 w 592937"/>
                  <a:gd name="connsiteY202" fmla="*/ 473531 h 719994"/>
                  <a:gd name="connsiteX203" fmla="*/ 551708 w 592937"/>
                  <a:gd name="connsiteY203" fmla="*/ 476912 h 719994"/>
                  <a:gd name="connsiteX204" fmla="*/ 545002 w 592937"/>
                  <a:gd name="connsiteY204" fmla="*/ 482961 h 719994"/>
                  <a:gd name="connsiteX205" fmla="*/ 542651 w 592937"/>
                  <a:gd name="connsiteY205" fmla="*/ 484804 h 719994"/>
                  <a:gd name="connsiteX206" fmla="*/ 541839 w 592937"/>
                  <a:gd name="connsiteY206" fmla="*/ 485432 h 719994"/>
                  <a:gd name="connsiteX207" fmla="*/ 532854 w 592937"/>
                  <a:gd name="connsiteY207" fmla="*/ 491855 h 719994"/>
                  <a:gd name="connsiteX208" fmla="*/ 530806 w 592937"/>
                  <a:gd name="connsiteY208" fmla="*/ 493168 h 719994"/>
                  <a:gd name="connsiteX209" fmla="*/ 518835 w 592937"/>
                  <a:gd name="connsiteY209" fmla="*/ 500199 h 719994"/>
                  <a:gd name="connsiteX210" fmla="*/ 517289 w 592937"/>
                  <a:gd name="connsiteY210" fmla="*/ 500989 h 719994"/>
                  <a:gd name="connsiteX211" fmla="*/ 503058 w 592937"/>
                  <a:gd name="connsiteY211" fmla="*/ 507935 h 719994"/>
                  <a:gd name="connsiteX212" fmla="*/ 401955 w 592937"/>
                  <a:gd name="connsiteY212" fmla="*/ 536608 h 719994"/>
                  <a:gd name="connsiteX213" fmla="*/ 377737 w 592937"/>
                  <a:gd name="connsiteY213" fmla="*/ 540067 h 719994"/>
                  <a:gd name="connsiteX214" fmla="*/ 373636 w 592937"/>
                  <a:gd name="connsiteY214" fmla="*/ 540504 h 719994"/>
                  <a:gd name="connsiteX215" fmla="*/ 352198 w 592937"/>
                  <a:gd name="connsiteY215" fmla="*/ 542679 h 719994"/>
                  <a:gd name="connsiteX216" fmla="*/ 345923 w 592937"/>
                  <a:gd name="connsiteY216" fmla="*/ 543067 h 719994"/>
                  <a:gd name="connsiteX217" fmla="*/ 340029 w 592937"/>
                  <a:gd name="connsiteY217" fmla="*/ 543434 h 719994"/>
                  <a:gd name="connsiteX218" fmla="*/ 325212 w 592937"/>
                  <a:gd name="connsiteY218" fmla="*/ 544288 h 719994"/>
                  <a:gd name="connsiteX219" fmla="*/ 268707 w 592937"/>
                  <a:gd name="connsiteY219" fmla="*/ 544260 h 719994"/>
                  <a:gd name="connsiteX220" fmla="*/ 267387 w 592937"/>
                  <a:gd name="connsiteY220" fmla="*/ 544203 h 719994"/>
                  <a:gd name="connsiteX221" fmla="*/ 267387 w 592937"/>
                  <a:gd name="connsiteY221" fmla="*/ 548770 h 719994"/>
                  <a:gd name="connsiteX222" fmla="*/ 296984 w 592937"/>
                  <a:gd name="connsiteY222" fmla="*/ 549370 h 719994"/>
                  <a:gd name="connsiteX223" fmla="*/ 544275 w 592937"/>
                  <a:gd name="connsiteY223" fmla="*/ 487571 h 719994"/>
                  <a:gd name="connsiteX224" fmla="*/ 553084 w 592937"/>
                  <a:gd name="connsiteY224" fmla="*/ 479573 h 719994"/>
                  <a:gd name="connsiteX225" fmla="*/ 571042 w 592937"/>
                  <a:gd name="connsiteY225" fmla="*/ 461467 h 719994"/>
                  <a:gd name="connsiteX226" fmla="*/ 570653 w 592937"/>
                  <a:gd name="connsiteY226" fmla="*/ 597172 h 719994"/>
                  <a:gd name="connsiteX227" fmla="*/ 296984 w 592937"/>
                  <a:gd name="connsiteY227" fmla="*/ 698148 h 719994"/>
                  <a:gd name="connsiteX228" fmla="*/ 265664 w 592937"/>
                  <a:gd name="connsiteY228" fmla="*/ 697343 h 719994"/>
                  <a:gd name="connsiteX229" fmla="*/ 265664 w 592937"/>
                  <a:gd name="connsiteY229" fmla="*/ 701896 h 719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</a:cxnLst>
                <a:rect l="l" t="t" r="r" b="b"/>
                <a:pathLst>
                  <a:path w="592937" h="719994">
                    <a:moveTo>
                      <a:pt x="296963" y="723701"/>
                    </a:moveTo>
                    <a:cubicBezTo>
                      <a:pt x="284031" y="723701"/>
                      <a:pt x="270549" y="723263"/>
                      <a:pt x="254526" y="722324"/>
                    </a:cubicBezTo>
                    <a:lnTo>
                      <a:pt x="244643" y="721739"/>
                    </a:lnTo>
                    <a:lnTo>
                      <a:pt x="244643" y="675094"/>
                    </a:lnTo>
                    <a:lnTo>
                      <a:pt x="255782" y="675772"/>
                    </a:lnTo>
                    <a:cubicBezTo>
                      <a:pt x="270853" y="676704"/>
                      <a:pt x="284321" y="677148"/>
                      <a:pt x="296963" y="677148"/>
                    </a:cubicBezTo>
                    <a:cubicBezTo>
                      <a:pt x="451932" y="677148"/>
                      <a:pt x="544797" y="628351"/>
                      <a:pt x="549745" y="594624"/>
                    </a:cubicBezTo>
                    <a:cubicBezTo>
                      <a:pt x="549830" y="594109"/>
                      <a:pt x="549908" y="593643"/>
                      <a:pt x="549999" y="593219"/>
                    </a:cubicBezTo>
                    <a:lnTo>
                      <a:pt x="549999" y="509771"/>
                    </a:lnTo>
                    <a:cubicBezTo>
                      <a:pt x="497764" y="548375"/>
                      <a:pt x="406388" y="570391"/>
                      <a:pt x="296963" y="570391"/>
                    </a:cubicBezTo>
                    <a:cubicBezTo>
                      <a:pt x="283728" y="570391"/>
                      <a:pt x="270443" y="570038"/>
                      <a:pt x="256326" y="569311"/>
                    </a:cubicBezTo>
                    <a:lnTo>
                      <a:pt x="246366" y="568782"/>
                    </a:lnTo>
                    <a:lnTo>
                      <a:pt x="246366" y="521869"/>
                    </a:lnTo>
                    <a:lnTo>
                      <a:pt x="259799" y="522745"/>
                    </a:lnTo>
                    <a:cubicBezTo>
                      <a:pt x="263455" y="522985"/>
                      <a:pt x="266448" y="523189"/>
                      <a:pt x="269519" y="523309"/>
                    </a:cubicBezTo>
                    <a:cubicBezTo>
                      <a:pt x="286869" y="523959"/>
                      <a:pt x="306104" y="523959"/>
                      <a:pt x="324443" y="523330"/>
                    </a:cubicBezTo>
                    <a:cubicBezTo>
                      <a:pt x="329236" y="523147"/>
                      <a:pt x="333902" y="522829"/>
                      <a:pt x="338596" y="522498"/>
                    </a:cubicBezTo>
                    <a:lnTo>
                      <a:pt x="345457" y="522088"/>
                    </a:lnTo>
                    <a:cubicBezTo>
                      <a:pt x="347151" y="521989"/>
                      <a:pt x="348838" y="521905"/>
                      <a:pt x="350483" y="521770"/>
                    </a:cubicBezTo>
                    <a:cubicBezTo>
                      <a:pt x="357542" y="521178"/>
                      <a:pt x="364438" y="520458"/>
                      <a:pt x="371257" y="519667"/>
                    </a:cubicBezTo>
                    <a:lnTo>
                      <a:pt x="375273" y="519243"/>
                    </a:lnTo>
                    <a:cubicBezTo>
                      <a:pt x="383010" y="518291"/>
                      <a:pt x="390675" y="517203"/>
                      <a:pt x="397946" y="516011"/>
                    </a:cubicBezTo>
                    <a:cubicBezTo>
                      <a:pt x="434645" y="509968"/>
                      <a:pt x="467877" y="500615"/>
                      <a:pt x="494051" y="488968"/>
                    </a:cubicBezTo>
                    <a:cubicBezTo>
                      <a:pt x="498498" y="486992"/>
                      <a:pt x="502635" y="484980"/>
                      <a:pt x="507449" y="482446"/>
                    </a:cubicBezTo>
                    <a:lnTo>
                      <a:pt x="508931" y="481684"/>
                    </a:lnTo>
                    <a:cubicBezTo>
                      <a:pt x="512496" y="479771"/>
                      <a:pt x="515856" y="477752"/>
                      <a:pt x="519075" y="475726"/>
                    </a:cubicBezTo>
                    <a:lnTo>
                      <a:pt x="521418" y="474251"/>
                    </a:lnTo>
                    <a:cubicBezTo>
                      <a:pt x="524086" y="472500"/>
                      <a:pt x="526592" y="470651"/>
                      <a:pt x="528992" y="468823"/>
                    </a:cubicBezTo>
                    <a:lnTo>
                      <a:pt x="529832" y="468173"/>
                    </a:lnTo>
                    <a:cubicBezTo>
                      <a:pt x="530461" y="467693"/>
                      <a:pt x="531046" y="467234"/>
                      <a:pt x="531611" y="466776"/>
                    </a:cubicBezTo>
                    <a:cubicBezTo>
                      <a:pt x="533581" y="465159"/>
                      <a:pt x="535324" y="463543"/>
                      <a:pt x="536997" y="461912"/>
                    </a:cubicBezTo>
                    <a:cubicBezTo>
                      <a:pt x="537894" y="461037"/>
                      <a:pt x="538769" y="460176"/>
                      <a:pt x="539581" y="459300"/>
                    </a:cubicBezTo>
                    <a:cubicBezTo>
                      <a:pt x="540908" y="457874"/>
                      <a:pt x="542044" y="456449"/>
                      <a:pt x="543124" y="455037"/>
                    </a:cubicBezTo>
                    <a:cubicBezTo>
                      <a:pt x="543823" y="454105"/>
                      <a:pt x="544529" y="453145"/>
                      <a:pt x="545157" y="452178"/>
                    </a:cubicBezTo>
                    <a:cubicBezTo>
                      <a:pt x="545969" y="450943"/>
                      <a:pt x="546611" y="449729"/>
                      <a:pt x="547197" y="448529"/>
                    </a:cubicBezTo>
                    <a:cubicBezTo>
                      <a:pt x="547642" y="447618"/>
                      <a:pt x="548072" y="446672"/>
                      <a:pt x="548411" y="445733"/>
                    </a:cubicBezTo>
                    <a:cubicBezTo>
                      <a:pt x="548799" y="444682"/>
                      <a:pt x="549103" y="443595"/>
                      <a:pt x="549336" y="442508"/>
                    </a:cubicBezTo>
                    <a:cubicBezTo>
                      <a:pt x="549717" y="440651"/>
                      <a:pt x="549992" y="439289"/>
                      <a:pt x="549992" y="438526"/>
                    </a:cubicBezTo>
                    <a:cubicBezTo>
                      <a:pt x="549992" y="437616"/>
                      <a:pt x="549900" y="436698"/>
                      <a:pt x="549766" y="435788"/>
                    </a:cubicBezTo>
                    <a:cubicBezTo>
                      <a:pt x="549350" y="432992"/>
                      <a:pt x="549427" y="430162"/>
                      <a:pt x="549992" y="427345"/>
                    </a:cubicBezTo>
                    <a:lnTo>
                      <a:pt x="549992" y="356461"/>
                    </a:lnTo>
                    <a:cubicBezTo>
                      <a:pt x="497771" y="395066"/>
                      <a:pt x="406388" y="417082"/>
                      <a:pt x="296956" y="417082"/>
                    </a:cubicBezTo>
                    <a:cubicBezTo>
                      <a:pt x="284441" y="417082"/>
                      <a:pt x="271721" y="416750"/>
                      <a:pt x="258062" y="416072"/>
                    </a:cubicBezTo>
                    <a:lnTo>
                      <a:pt x="248081" y="415614"/>
                    </a:lnTo>
                    <a:lnTo>
                      <a:pt x="248081" y="368630"/>
                    </a:lnTo>
                    <a:lnTo>
                      <a:pt x="261535" y="369520"/>
                    </a:lnTo>
                    <a:cubicBezTo>
                      <a:pt x="264168" y="369703"/>
                      <a:pt x="266787" y="369880"/>
                      <a:pt x="269476" y="369979"/>
                    </a:cubicBezTo>
                    <a:cubicBezTo>
                      <a:pt x="286756" y="370656"/>
                      <a:pt x="305857" y="370677"/>
                      <a:pt x="324436" y="370014"/>
                    </a:cubicBezTo>
                    <a:cubicBezTo>
                      <a:pt x="328869" y="369837"/>
                      <a:pt x="333217" y="369555"/>
                      <a:pt x="337572" y="369252"/>
                    </a:cubicBezTo>
                    <a:lnTo>
                      <a:pt x="344737" y="368807"/>
                    </a:lnTo>
                    <a:cubicBezTo>
                      <a:pt x="346706" y="368694"/>
                      <a:pt x="348619" y="368595"/>
                      <a:pt x="350469" y="368440"/>
                    </a:cubicBezTo>
                    <a:cubicBezTo>
                      <a:pt x="357549" y="367861"/>
                      <a:pt x="364438" y="367141"/>
                      <a:pt x="371243" y="366343"/>
                    </a:cubicBezTo>
                    <a:lnTo>
                      <a:pt x="375309" y="365920"/>
                    </a:lnTo>
                    <a:cubicBezTo>
                      <a:pt x="383363" y="364932"/>
                      <a:pt x="390802" y="363873"/>
                      <a:pt x="397932" y="362694"/>
                    </a:cubicBezTo>
                    <a:cubicBezTo>
                      <a:pt x="434659" y="356652"/>
                      <a:pt x="467899" y="347292"/>
                      <a:pt x="494058" y="335652"/>
                    </a:cubicBezTo>
                    <a:cubicBezTo>
                      <a:pt x="498654" y="333598"/>
                      <a:pt x="502910" y="331529"/>
                      <a:pt x="507449" y="329137"/>
                    </a:cubicBezTo>
                    <a:lnTo>
                      <a:pt x="508952" y="328367"/>
                    </a:lnTo>
                    <a:cubicBezTo>
                      <a:pt x="512503" y="326454"/>
                      <a:pt x="515863" y="324435"/>
                      <a:pt x="519082" y="322402"/>
                    </a:cubicBezTo>
                    <a:cubicBezTo>
                      <a:pt x="519964" y="321873"/>
                      <a:pt x="520628" y="321464"/>
                      <a:pt x="521256" y="321047"/>
                    </a:cubicBezTo>
                    <a:cubicBezTo>
                      <a:pt x="524079" y="319198"/>
                      <a:pt x="526564" y="317384"/>
                      <a:pt x="528950" y="315548"/>
                    </a:cubicBezTo>
                    <a:cubicBezTo>
                      <a:pt x="530192" y="314588"/>
                      <a:pt x="530948" y="314017"/>
                      <a:pt x="531654" y="313431"/>
                    </a:cubicBezTo>
                    <a:cubicBezTo>
                      <a:pt x="533602" y="311828"/>
                      <a:pt x="535359" y="310191"/>
                      <a:pt x="537039" y="308567"/>
                    </a:cubicBezTo>
                    <a:cubicBezTo>
                      <a:pt x="537915" y="307720"/>
                      <a:pt x="538818" y="306817"/>
                      <a:pt x="539644" y="305934"/>
                    </a:cubicBezTo>
                    <a:cubicBezTo>
                      <a:pt x="540908" y="304572"/>
                      <a:pt x="542037" y="303139"/>
                      <a:pt x="543110" y="301734"/>
                    </a:cubicBezTo>
                    <a:cubicBezTo>
                      <a:pt x="543851" y="300760"/>
                      <a:pt x="544557" y="299807"/>
                      <a:pt x="545178" y="298847"/>
                    </a:cubicBezTo>
                    <a:cubicBezTo>
                      <a:pt x="545933" y="297669"/>
                      <a:pt x="546597" y="296454"/>
                      <a:pt x="547190" y="295233"/>
                    </a:cubicBezTo>
                    <a:cubicBezTo>
                      <a:pt x="547642" y="294294"/>
                      <a:pt x="548072" y="293349"/>
                      <a:pt x="548404" y="292431"/>
                    </a:cubicBezTo>
                    <a:cubicBezTo>
                      <a:pt x="548792" y="291372"/>
                      <a:pt x="549103" y="290292"/>
                      <a:pt x="549336" y="289205"/>
                    </a:cubicBezTo>
                    <a:cubicBezTo>
                      <a:pt x="549682" y="287532"/>
                      <a:pt x="549992" y="286036"/>
                      <a:pt x="549992" y="285210"/>
                    </a:cubicBezTo>
                    <a:cubicBezTo>
                      <a:pt x="549992" y="284306"/>
                      <a:pt x="549900" y="283382"/>
                      <a:pt x="549759" y="282464"/>
                    </a:cubicBezTo>
                    <a:cubicBezTo>
                      <a:pt x="549343" y="279669"/>
                      <a:pt x="549427" y="276845"/>
                      <a:pt x="549992" y="274029"/>
                    </a:cubicBezTo>
                    <a:lnTo>
                      <a:pt x="549992" y="203152"/>
                    </a:lnTo>
                    <a:cubicBezTo>
                      <a:pt x="549533" y="203497"/>
                      <a:pt x="549068" y="203836"/>
                      <a:pt x="548595" y="204182"/>
                    </a:cubicBezTo>
                    <a:lnTo>
                      <a:pt x="545672" y="206152"/>
                    </a:lnTo>
                    <a:cubicBezTo>
                      <a:pt x="542319" y="208488"/>
                      <a:pt x="538522" y="210930"/>
                      <a:pt x="534491" y="213344"/>
                    </a:cubicBezTo>
                    <a:cubicBezTo>
                      <a:pt x="533101" y="214191"/>
                      <a:pt x="531604" y="215067"/>
                      <a:pt x="530086" y="215935"/>
                    </a:cubicBezTo>
                    <a:cubicBezTo>
                      <a:pt x="525604" y="218462"/>
                      <a:pt x="520959" y="220897"/>
                      <a:pt x="516279" y="223163"/>
                    </a:cubicBezTo>
                    <a:lnTo>
                      <a:pt x="514204" y="224229"/>
                    </a:lnTo>
                    <a:cubicBezTo>
                      <a:pt x="508832" y="226770"/>
                      <a:pt x="503058" y="229255"/>
                      <a:pt x="496352" y="231916"/>
                    </a:cubicBezTo>
                    <a:lnTo>
                      <a:pt x="491150" y="233871"/>
                    </a:lnTo>
                    <a:cubicBezTo>
                      <a:pt x="486287" y="235714"/>
                      <a:pt x="481254" y="237457"/>
                      <a:pt x="476051" y="239158"/>
                    </a:cubicBezTo>
                    <a:lnTo>
                      <a:pt x="470468" y="240951"/>
                    </a:lnTo>
                    <a:cubicBezTo>
                      <a:pt x="462943" y="243267"/>
                      <a:pt x="455927" y="245229"/>
                      <a:pt x="448953" y="246979"/>
                    </a:cubicBezTo>
                    <a:lnTo>
                      <a:pt x="445734" y="247721"/>
                    </a:lnTo>
                    <a:cubicBezTo>
                      <a:pt x="439254" y="249295"/>
                      <a:pt x="432449" y="250784"/>
                      <a:pt x="425461" y="252146"/>
                    </a:cubicBezTo>
                    <a:cubicBezTo>
                      <a:pt x="423428" y="252563"/>
                      <a:pt x="421296" y="252965"/>
                      <a:pt x="419143" y="253361"/>
                    </a:cubicBezTo>
                    <a:cubicBezTo>
                      <a:pt x="411668" y="254723"/>
                      <a:pt x="404864" y="255838"/>
                      <a:pt x="397890" y="256841"/>
                    </a:cubicBezTo>
                    <a:lnTo>
                      <a:pt x="392645" y="257631"/>
                    </a:lnTo>
                    <a:cubicBezTo>
                      <a:pt x="383828" y="258824"/>
                      <a:pt x="374793" y="259841"/>
                      <a:pt x="365687" y="260688"/>
                    </a:cubicBezTo>
                    <a:lnTo>
                      <a:pt x="358727" y="261224"/>
                    </a:lnTo>
                    <a:cubicBezTo>
                      <a:pt x="351379" y="261817"/>
                      <a:pt x="343869" y="262311"/>
                      <a:pt x="336182" y="262706"/>
                    </a:cubicBezTo>
                    <a:lnTo>
                      <a:pt x="327796" y="263102"/>
                    </a:lnTo>
                    <a:cubicBezTo>
                      <a:pt x="307714" y="263864"/>
                      <a:pt x="286121" y="263864"/>
                      <a:pt x="266187" y="263102"/>
                    </a:cubicBezTo>
                    <a:lnTo>
                      <a:pt x="257864" y="262706"/>
                    </a:lnTo>
                    <a:cubicBezTo>
                      <a:pt x="250036" y="262311"/>
                      <a:pt x="242512" y="261817"/>
                      <a:pt x="235163" y="261224"/>
                    </a:cubicBezTo>
                    <a:lnTo>
                      <a:pt x="230328" y="260829"/>
                    </a:lnTo>
                    <a:lnTo>
                      <a:pt x="227427" y="256890"/>
                    </a:lnTo>
                    <a:cubicBezTo>
                      <a:pt x="220495" y="246859"/>
                      <a:pt x="213239" y="237676"/>
                      <a:pt x="205735" y="229424"/>
                    </a:cubicBezTo>
                    <a:lnTo>
                      <a:pt x="186542" y="208304"/>
                    </a:lnTo>
                    <a:lnTo>
                      <a:pt x="214841" y="211947"/>
                    </a:lnTo>
                    <a:cubicBezTo>
                      <a:pt x="241855" y="215420"/>
                      <a:pt x="269483" y="217184"/>
                      <a:pt x="296956" y="217184"/>
                    </a:cubicBezTo>
                    <a:cubicBezTo>
                      <a:pt x="451423" y="217184"/>
                      <a:pt x="549992" y="166651"/>
                      <a:pt x="549992" y="131858"/>
                    </a:cubicBezTo>
                    <a:cubicBezTo>
                      <a:pt x="549992" y="97072"/>
                      <a:pt x="451423" y="46546"/>
                      <a:pt x="296956" y="46546"/>
                    </a:cubicBezTo>
                    <a:cubicBezTo>
                      <a:pt x="142489" y="46546"/>
                      <a:pt x="43913" y="97072"/>
                      <a:pt x="43913" y="131858"/>
                    </a:cubicBezTo>
                    <a:cubicBezTo>
                      <a:pt x="43913" y="135077"/>
                      <a:pt x="44957" y="138712"/>
                      <a:pt x="47033" y="142658"/>
                    </a:cubicBezTo>
                    <a:lnTo>
                      <a:pt x="55440" y="158731"/>
                    </a:lnTo>
                    <a:lnTo>
                      <a:pt x="37327" y="158025"/>
                    </a:lnTo>
                    <a:cubicBezTo>
                      <a:pt x="30162" y="157757"/>
                      <a:pt x="22673" y="158004"/>
                      <a:pt x="15254" y="158279"/>
                    </a:cubicBezTo>
                    <a:lnTo>
                      <a:pt x="0" y="158780"/>
                    </a:lnTo>
                    <a:lnTo>
                      <a:pt x="0" y="125484"/>
                    </a:lnTo>
                    <a:cubicBezTo>
                      <a:pt x="0" y="122025"/>
                      <a:pt x="805" y="118651"/>
                      <a:pt x="2449" y="115213"/>
                    </a:cubicBezTo>
                    <a:cubicBezTo>
                      <a:pt x="16595" y="59562"/>
                      <a:pt x="114479" y="0"/>
                      <a:pt x="296970" y="0"/>
                    </a:cubicBezTo>
                    <a:cubicBezTo>
                      <a:pt x="479277" y="0"/>
                      <a:pt x="577331" y="59901"/>
                      <a:pt x="591745" y="115891"/>
                    </a:cubicBezTo>
                    <a:cubicBezTo>
                      <a:pt x="593157" y="118771"/>
                      <a:pt x="593933" y="122138"/>
                      <a:pt x="593933" y="125484"/>
                    </a:cubicBezTo>
                    <a:lnTo>
                      <a:pt x="593933" y="598210"/>
                    </a:lnTo>
                    <a:cubicBezTo>
                      <a:pt x="593933" y="601704"/>
                      <a:pt x="593199" y="605156"/>
                      <a:pt x="591787" y="608269"/>
                    </a:cubicBezTo>
                    <a:cubicBezTo>
                      <a:pt x="575969" y="675200"/>
                      <a:pt x="452270" y="723701"/>
                      <a:pt x="296963" y="723701"/>
                    </a:cubicBezTo>
                    <a:close/>
                    <a:moveTo>
                      <a:pt x="265650" y="701896"/>
                    </a:moveTo>
                    <a:cubicBezTo>
                      <a:pt x="276860" y="702433"/>
                      <a:pt x="286954" y="702687"/>
                      <a:pt x="296970" y="702687"/>
                    </a:cubicBezTo>
                    <a:cubicBezTo>
                      <a:pt x="438393" y="702687"/>
                      <a:pt x="559098" y="658492"/>
                      <a:pt x="571761" y="602085"/>
                    </a:cubicBezTo>
                    <a:lnTo>
                      <a:pt x="572206" y="600751"/>
                    </a:lnTo>
                    <a:cubicBezTo>
                      <a:pt x="572933" y="599135"/>
                      <a:pt x="572933" y="598535"/>
                      <a:pt x="572933" y="598210"/>
                    </a:cubicBezTo>
                    <a:lnTo>
                      <a:pt x="572933" y="125484"/>
                    </a:lnTo>
                    <a:cubicBezTo>
                      <a:pt x="572933" y="125180"/>
                      <a:pt x="572750" y="124644"/>
                      <a:pt x="572404" y="123966"/>
                    </a:cubicBezTo>
                    <a:lnTo>
                      <a:pt x="571839" y="122456"/>
                    </a:lnTo>
                    <a:cubicBezTo>
                      <a:pt x="559910" y="73595"/>
                      <a:pt x="468802" y="21007"/>
                      <a:pt x="296970" y="21007"/>
                    </a:cubicBezTo>
                    <a:cubicBezTo>
                      <a:pt x="132691" y="21007"/>
                      <a:pt x="34482" y="71661"/>
                      <a:pt x="22383" y="121700"/>
                    </a:cubicBezTo>
                    <a:lnTo>
                      <a:pt x="21910" y="123034"/>
                    </a:lnTo>
                    <a:cubicBezTo>
                      <a:pt x="21070" y="124827"/>
                      <a:pt x="21007" y="125357"/>
                      <a:pt x="21007" y="125484"/>
                    </a:cubicBezTo>
                    <a:lnTo>
                      <a:pt x="21007" y="137074"/>
                    </a:lnTo>
                    <a:cubicBezTo>
                      <a:pt x="21769" y="137046"/>
                      <a:pt x="22525" y="137025"/>
                      <a:pt x="23287" y="137004"/>
                    </a:cubicBezTo>
                    <a:cubicBezTo>
                      <a:pt x="23040" y="135274"/>
                      <a:pt x="22920" y="133566"/>
                      <a:pt x="22920" y="131865"/>
                    </a:cubicBezTo>
                    <a:cubicBezTo>
                      <a:pt x="22920" y="80738"/>
                      <a:pt x="127693" y="25546"/>
                      <a:pt x="296970" y="25546"/>
                    </a:cubicBezTo>
                    <a:cubicBezTo>
                      <a:pt x="466233" y="25546"/>
                      <a:pt x="571006" y="80731"/>
                      <a:pt x="571006" y="131865"/>
                    </a:cubicBezTo>
                    <a:cubicBezTo>
                      <a:pt x="571006" y="183006"/>
                      <a:pt x="466233" y="238198"/>
                      <a:pt x="296970" y="238198"/>
                    </a:cubicBezTo>
                    <a:cubicBezTo>
                      <a:pt x="277354" y="238198"/>
                      <a:pt x="257582" y="237316"/>
                      <a:pt x="237973" y="235580"/>
                    </a:cubicBezTo>
                    <a:cubicBezTo>
                      <a:pt x="239229" y="237252"/>
                      <a:pt x="240472" y="238961"/>
                      <a:pt x="241700" y="240676"/>
                    </a:cubicBezTo>
                    <a:cubicBezTo>
                      <a:pt x="247403" y="241092"/>
                      <a:pt x="253050" y="241445"/>
                      <a:pt x="258796" y="241728"/>
                    </a:cubicBezTo>
                    <a:lnTo>
                      <a:pt x="267076" y="242123"/>
                    </a:lnTo>
                    <a:cubicBezTo>
                      <a:pt x="286304" y="242829"/>
                      <a:pt x="307530" y="242829"/>
                      <a:pt x="326942" y="242123"/>
                    </a:cubicBezTo>
                    <a:lnTo>
                      <a:pt x="334699" y="241749"/>
                    </a:lnTo>
                    <a:cubicBezTo>
                      <a:pt x="342605" y="241354"/>
                      <a:pt x="349911" y="240881"/>
                      <a:pt x="357054" y="240288"/>
                    </a:cubicBezTo>
                    <a:lnTo>
                      <a:pt x="363887" y="239758"/>
                    </a:lnTo>
                    <a:cubicBezTo>
                      <a:pt x="372725" y="238947"/>
                      <a:pt x="381457" y="237965"/>
                      <a:pt x="389744" y="236843"/>
                    </a:cubicBezTo>
                    <a:lnTo>
                      <a:pt x="394861" y="236074"/>
                    </a:lnTo>
                    <a:cubicBezTo>
                      <a:pt x="401624" y="235085"/>
                      <a:pt x="408174" y="234020"/>
                      <a:pt x="414569" y="232862"/>
                    </a:cubicBezTo>
                    <a:lnTo>
                      <a:pt x="415995" y="232594"/>
                    </a:lnTo>
                    <a:cubicBezTo>
                      <a:pt x="418092" y="232198"/>
                      <a:pt x="419751" y="231888"/>
                      <a:pt x="421381" y="231563"/>
                    </a:cubicBezTo>
                    <a:cubicBezTo>
                      <a:pt x="428129" y="230236"/>
                      <a:pt x="434616" y="228810"/>
                      <a:pt x="440878" y="227300"/>
                    </a:cubicBezTo>
                    <a:lnTo>
                      <a:pt x="444012" y="226580"/>
                    </a:lnTo>
                    <a:cubicBezTo>
                      <a:pt x="450414" y="224977"/>
                      <a:pt x="457070" y="223114"/>
                      <a:pt x="464228" y="220904"/>
                    </a:cubicBezTo>
                    <a:lnTo>
                      <a:pt x="469586" y="219182"/>
                    </a:lnTo>
                    <a:cubicBezTo>
                      <a:pt x="474435" y="217594"/>
                      <a:pt x="479171" y="215949"/>
                      <a:pt x="483753" y="214234"/>
                    </a:cubicBezTo>
                    <a:lnTo>
                      <a:pt x="488743" y="212349"/>
                    </a:lnTo>
                    <a:cubicBezTo>
                      <a:pt x="494913" y="209893"/>
                      <a:pt x="500270" y="207592"/>
                      <a:pt x="505021" y="205347"/>
                    </a:cubicBezTo>
                    <a:lnTo>
                      <a:pt x="506969" y="204352"/>
                    </a:lnTo>
                    <a:cubicBezTo>
                      <a:pt x="511529" y="202128"/>
                      <a:pt x="515729" y="199933"/>
                      <a:pt x="519738" y="197660"/>
                    </a:cubicBezTo>
                    <a:cubicBezTo>
                      <a:pt x="521030" y="196919"/>
                      <a:pt x="522350" y="196149"/>
                      <a:pt x="523642" y="195359"/>
                    </a:cubicBezTo>
                    <a:cubicBezTo>
                      <a:pt x="527291" y="193199"/>
                      <a:pt x="530630" y="191046"/>
                      <a:pt x="533814" y="188836"/>
                    </a:cubicBezTo>
                    <a:lnTo>
                      <a:pt x="536524" y="187008"/>
                    </a:lnTo>
                    <a:cubicBezTo>
                      <a:pt x="540032" y="184460"/>
                      <a:pt x="543512" y="181679"/>
                      <a:pt x="546668" y="178905"/>
                    </a:cubicBezTo>
                    <a:lnTo>
                      <a:pt x="550303" y="175531"/>
                    </a:lnTo>
                    <a:cubicBezTo>
                      <a:pt x="551305" y="174627"/>
                      <a:pt x="552237" y="173773"/>
                      <a:pt x="553077" y="172933"/>
                    </a:cubicBezTo>
                    <a:lnTo>
                      <a:pt x="571027" y="154771"/>
                    </a:lnTo>
                    <a:lnTo>
                      <a:pt x="570674" y="277819"/>
                    </a:lnTo>
                    <a:cubicBezTo>
                      <a:pt x="570526" y="278384"/>
                      <a:pt x="570484" y="278899"/>
                      <a:pt x="570547" y="279309"/>
                    </a:cubicBezTo>
                    <a:cubicBezTo>
                      <a:pt x="570844" y="281257"/>
                      <a:pt x="571013" y="283226"/>
                      <a:pt x="571013" y="285189"/>
                    </a:cubicBezTo>
                    <a:cubicBezTo>
                      <a:pt x="571013" y="288132"/>
                      <a:pt x="570484" y="290687"/>
                      <a:pt x="570018" y="292946"/>
                    </a:cubicBezTo>
                    <a:cubicBezTo>
                      <a:pt x="569482" y="295473"/>
                      <a:pt x="568931" y="297457"/>
                      <a:pt x="568162" y="299589"/>
                    </a:cubicBezTo>
                    <a:cubicBezTo>
                      <a:pt x="567540" y="301254"/>
                      <a:pt x="566842" y="302864"/>
                      <a:pt x="566072" y="304438"/>
                    </a:cubicBezTo>
                    <a:cubicBezTo>
                      <a:pt x="565119" y="306379"/>
                      <a:pt x="564053" y="308341"/>
                      <a:pt x="562797" y="310268"/>
                    </a:cubicBezTo>
                    <a:cubicBezTo>
                      <a:pt x="561915" y="311638"/>
                      <a:pt x="560891" y="313057"/>
                      <a:pt x="559825" y="314454"/>
                    </a:cubicBezTo>
                    <a:cubicBezTo>
                      <a:pt x="558385" y="316360"/>
                      <a:pt x="556825" y="318280"/>
                      <a:pt x="555060" y="320200"/>
                    </a:cubicBezTo>
                    <a:cubicBezTo>
                      <a:pt x="553980" y="321358"/>
                      <a:pt x="552865" y="322459"/>
                      <a:pt x="551715" y="323595"/>
                    </a:cubicBezTo>
                    <a:cubicBezTo>
                      <a:pt x="549597" y="325642"/>
                      <a:pt x="547437" y="327640"/>
                      <a:pt x="545016" y="329638"/>
                    </a:cubicBezTo>
                    <a:cubicBezTo>
                      <a:pt x="544176" y="330330"/>
                      <a:pt x="543322" y="330979"/>
                      <a:pt x="542468" y="331635"/>
                    </a:cubicBezTo>
                    <a:cubicBezTo>
                      <a:pt x="538995" y="334318"/>
                      <a:pt x="536072" y="336449"/>
                      <a:pt x="532875" y="338539"/>
                    </a:cubicBezTo>
                    <a:cubicBezTo>
                      <a:pt x="532077" y="339075"/>
                      <a:pt x="531110" y="339675"/>
                      <a:pt x="530150" y="340254"/>
                    </a:cubicBezTo>
                    <a:cubicBezTo>
                      <a:pt x="526663" y="342442"/>
                      <a:pt x="522901" y="344708"/>
                      <a:pt x="518821" y="346882"/>
                    </a:cubicBezTo>
                    <a:lnTo>
                      <a:pt x="517621" y="347518"/>
                    </a:lnTo>
                    <a:cubicBezTo>
                      <a:pt x="512235" y="350334"/>
                      <a:pt x="507611" y="352593"/>
                      <a:pt x="503058" y="354633"/>
                    </a:cubicBezTo>
                    <a:cubicBezTo>
                      <a:pt x="474993" y="367127"/>
                      <a:pt x="440038" y="377037"/>
                      <a:pt x="401955" y="383299"/>
                    </a:cubicBezTo>
                    <a:cubicBezTo>
                      <a:pt x="393986" y="384618"/>
                      <a:pt x="386066" y="385748"/>
                      <a:pt x="377744" y="386764"/>
                    </a:cubicBezTo>
                    <a:lnTo>
                      <a:pt x="373593" y="387195"/>
                    </a:lnTo>
                    <a:cubicBezTo>
                      <a:pt x="366661" y="388007"/>
                      <a:pt x="359532" y="388769"/>
                      <a:pt x="352177" y="389355"/>
                    </a:cubicBezTo>
                    <a:cubicBezTo>
                      <a:pt x="350165" y="389517"/>
                      <a:pt x="348069" y="389637"/>
                      <a:pt x="345958" y="389757"/>
                    </a:cubicBezTo>
                    <a:lnTo>
                      <a:pt x="338984" y="390195"/>
                    </a:lnTo>
                    <a:cubicBezTo>
                      <a:pt x="334459" y="390491"/>
                      <a:pt x="329928" y="390795"/>
                      <a:pt x="325255" y="390978"/>
                    </a:cubicBezTo>
                    <a:cubicBezTo>
                      <a:pt x="306323" y="391670"/>
                      <a:pt x="286834" y="391670"/>
                      <a:pt x="269116" y="390964"/>
                    </a:cubicBezTo>
                    <a:lnTo>
                      <a:pt x="269116" y="395524"/>
                    </a:lnTo>
                    <a:cubicBezTo>
                      <a:pt x="278723" y="395884"/>
                      <a:pt x="287900" y="396061"/>
                      <a:pt x="296991" y="396061"/>
                    </a:cubicBezTo>
                    <a:cubicBezTo>
                      <a:pt x="407101" y="396061"/>
                      <a:pt x="497235" y="373536"/>
                      <a:pt x="544289" y="334261"/>
                    </a:cubicBezTo>
                    <a:cubicBezTo>
                      <a:pt x="547282" y="331826"/>
                      <a:pt x="550141" y="329235"/>
                      <a:pt x="553084" y="326264"/>
                    </a:cubicBezTo>
                    <a:lnTo>
                      <a:pt x="571049" y="308214"/>
                    </a:lnTo>
                    <a:lnTo>
                      <a:pt x="570696" y="431136"/>
                    </a:lnTo>
                    <a:cubicBezTo>
                      <a:pt x="570547" y="431701"/>
                      <a:pt x="570505" y="432216"/>
                      <a:pt x="570569" y="432625"/>
                    </a:cubicBezTo>
                    <a:cubicBezTo>
                      <a:pt x="570865" y="434559"/>
                      <a:pt x="571034" y="436536"/>
                      <a:pt x="571034" y="438505"/>
                    </a:cubicBezTo>
                    <a:cubicBezTo>
                      <a:pt x="571034" y="441505"/>
                      <a:pt x="570477" y="444166"/>
                      <a:pt x="570025" y="446298"/>
                    </a:cubicBezTo>
                    <a:cubicBezTo>
                      <a:pt x="569503" y="448797"/>
                      <a:pt x="568931" y="450844"/>
                      <a:pt x="568169" y="452933"/>
                    </a:cubicBezTo>
                    <a:cubicBezTo>
                      <a:pt x="567583" y="454536"/>
                      <a:pt x="566877" y="456145"/>
                      <a:pt x="566086" y="457754"/>
                    </a:cubicBezTo>
                    <a:cubicBezTo>
                      <a:pt x="565155" y="459667"/>
                      <a:pt x="564089" y="461616"/>
                      <a:pt x="562839" y="463543"/>
                    </a:cubicBezTo>
                    <a:cubicBezTo>
                      <a:pt x="561950" y="464926"/>
                      <a:pt x="560926" y="466338"/>
                      <a:pt x="559860" y="467750"/>
                    </a:cubicBezTo>
                    <a:cubicBezTo>
                      <a:pt x="558385" y="469684"/>
                      <a:pt x="556825" y="471611"/>
                      <a:pt x="555046" y="473531"/>
                    </a:cubicBezTo>
                    <a:cubicBezTo>
                      <a:pt x="554009" y="474653"/>
                      <a:pt x="552872" y="475776"/>
                      <a:pt x="551708" y="476912"/>
                    </a:cubicBezTo>
                    <a:cubicBezTo>
                      <a:pt x="549632" y="478952"/>
                      <a:pt x="547444" y="480964"/>
                      <a:pt x="545002" y="482961"/>
                    </a:cubicBezTo>
                    <a:cubicBezTo>
                      <a:pt x="544268" y="483561"/>
                      <a:pt x="543470" y="484183"/>
                      <a:pt x="542651" y="484804"/>
                    </a:cubicBezTo>
                    <a:lnTo>
                      <a:pt x="541839" y="485432"/>
                    </a:lnTo>
                    <a:cubicBezTo>
                      <a:pt x="538966" y="487634"/>
                      <a:pt x="536058" y="489773"/>
                      <a:pt x="532854" y="491855"/>
                    </a:cubicBezTo>
                    <a:cubicBezTo>
                      <a:pt x="532296" y="492237"/>
                      <a:pt x="531562" y="492702"/>
                      <a:pt x="530806" y="493168"/>
                    </a:cubicBezTo>
                    <a:cubicBezTo>
                      <a:pt x="526649" y="495766"/>
                      <a:pt x="522894" y="498025"/>
                      <a:pt x="518835" y="500199"/>
                    </a:cubicBezTo>
                    <a:lnTo>
                      <a:pt x="517289" y="500989"/>
                    </a:lnTo>
                    <a:cubicBezTo>
                      <a:pt x="512545" y="503495"/>
                      <a:pt x="507865" y="505789"/>
                      <a:pt x="503058" y="507935"/>
                    </a:cubicBezTo>
                    <a:cubicBezTo>
                      <a:pt x="475049" y="520422"/>
                      <a:pt x="440087" y="530333"/>
                      <a:pt x="401955" y="536608"/>
                    </a:cubicBezTo>
                    <a:cubicBezTo>
                      <a:pt x="393781" y="537949"/>
                      <a:pt x="385861" y="539086"/>
                      <a:pt x="377737" y="540067"/>
                    </a:cubicBezTo>
                    <a:lnTo>
                      <a:pt x="373636" y="540504"/>
                    </a:lnTo>
                    <a:cubicBezTo>
                      <a:pt x="366654" y="541309"/>
                      <a:pt x="359532" y="542072"/>
                      <a:pt x="352198" y="542679"/>
                    </a:cubicBezTo>
                    <a:cubicBezTo>
                      <a:pt x="350130" y="542834"/>
                      <a:pt x="348026" y="542954"/>
                      <a:pt x="345923" y="543067"/>
                    </a:cubicBezTo>
                    <a:lnTo>
                      <a:pt x="340029" y="543434"/>
                    </a:lnTo>
                    <a:cubicBezTo>
                      <a:pt x="335172" y="543773"/>
                      <a:pt x="330273" y="544112"/>
                      <a:pt x="325212" y="544288"/>
                    </a:cubicBezTo>
                    <a:cubicBezTo>
                      <a:pt x="306316" y="544959"/>
                      <a:pt x="286615" y="544959"/>
                      <a:pt x="268707" y="544260"/>
                    </a:cubicBezTo>
                    <a:cubicBezTo>
                      <a:pt x="268262" y="544246"/>
                      <a:pt x="267824" y="544224"/>
                      <a:pt x="267387" y="544203"/>
                    </a:cubicBezTo>
                    <a:lnTo>
                      <a:pt x="267387" y="548770"/>
                    </a:lnTo>
                    <a:cubicBezTo>
                      <a:pt x="277516" y="549173"/>
                      <a:pt x="287257" y="549370"/>
                      <a:pt x="296984" y="549370"/>
                    </a:cubicBezTo>
                    <a:cubicBezTo>
                      <a:pt x="407108" y="549370"/>
                      <a:pt x="497242" y="526846"/>
                      <a:pt x="544275" y="487571"/>
                    </a:cubicBezTo>
                    <a:cubicBezTo>
                      <a:pt x="547246" y="485157"/>
                      <a:pt x="550098" y="482566"/>
                      <a:pt x="553084" y="479573"/>
                    </a:cubicBezTo>
                    <a:lnTo>
                      <a:pt x="571042" y="461467"/>
                    </a:lnTo>
                    <a:lnTo>
                      <a:pt x="570653" y="597172"/>
                    </a:lnTo>
                    <a:cubicBezTo>
                      <a:pt x="563446" y="646019"/>
                      <a:pt x="456837" y="698148"/>
                      <a:pt x="296984" y="698148"/>
                    </a:cubicBezTo>
                    <a:cubicBezTo>
                      <a:pt x="287130" y="698148"/>
                      <a:pt x="276824" y="697887"/>
                      <a:pt x="265664" y="697343"/>
                    </a:cubicBezTo>
                    <a:lnTo>
                      <a:pt x="265664" y="701896"/>
                    </a:lnTo>
                    <a:close/>
                  </a:path>
                </a:pathLst>
              </a:custGeom>
              <a:grpFill/>
              <a:ln w="7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</p:grpSp>
      <p:grpSp>
        <p:nvGrpSpPr>
          <p:cNvPr id="57" name="Grupa 56">
            <a:extLst>
              <a:ext uri="{FF2B5EF4-FFF2-40B4-BE49-F238E27FC236}">
                <a16:creationId xmlns:a16="http://schemas.microsoft.com/office/drawing/2014/main" id="{FF328AEE-708D-48B7-A245-06989DCC2687}"/>
              </a:ext>
            </a:extLst>
          </p:cNvPr>
          <p:cNvGrpSpPr/>
          <p:nvPr/>
        </p:nvGrpSpPr>
        <p:grpSpPr>
          <a:xfrm>
            <a:off x="7165997" y="1689100"/>
            <a:ext cx="4645003" cy="825500"/>
            <a:chOff x="6377332" y="3961786"/>
            <a:chExt cx="4645003" cy="825500"/>
          </a:xfrm>
        </p:grpSpPr>
        <p:sp>
          <p:nvSpPr>
            <p:cNvPr id="58" name="TextBox 25">
              <a:extLst>
                <a:ext uri="{FF2B5EF4-FFF2-40B4-BE49-F238E27FC236}">
                  <a16:creationId xmlns:a16="http://schemas.microsoft.com/office/drawing/2014/main" id="{11B5ABCD-BC1E-455F-8D3E-6FCD1EA384C0}"/>
                </a:ext>
              </a:extLst>
            </p:cNvPr>
            <p:cNvSpPr txBox="1"/>
            <p:nvPr/>
          </p:nvSpPr>
          <p:spPr>
            <a:xfrm>
              <a:off x="7436226" y="4124377"/>
              <a:ext cx="35861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uk-UA"/>
              </a:defPPr>
              <a:lvl1pPr>
                <a:defRPr>
                  <a:solidFill>
                    <a:schemeClr val="tx2"/>
                  </a:solidFill>
                </a:defRPr>
              </a:lvl1pPr>
            </a:lstStyle>
            <a:p>
              <a:r>
                <a:rPr lang="pl-PL" dirty="0"/>
                <a:t>zmniejszenie ryzyka poniesienia kar</a:t>
              </a:r>
              <a:endParaRPr lang="en-US" dirty="0"/>
            </a:p>
          </p:txBody>
        </p:sp>
        <p:sp>
          <p:nvSpPr>
            <p:cNvPr id="59" name="Oval 26">
              <a:extLst>
                <a:ext uri="{FF2B5EF4-FFF2-40B4-BE49-F238E27FC236}">
                  <a16:creationId xmlns:a16="http://schemas.microsoft.com/office/drawing/2014/main" id="{80967BFF-5362-4909-A2DE-75037F54CFCF}"/>
                </a:ext>
              </a:extLst>
            </p:cNvPr>
            <p:cNvSpPr/>
            <p:nvPr/>
          </p:nvSpPr>
          <p:spPr>
            <a:xfrm>
              <a:off x="6377332" y="3961786"/>
              <a:ext cx="825500" cy="8255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000" dirty="0"/>
            </a:p>
          </p:txBody>
        </p:sp>
      </p:grpSp>
      <p:pic>
        <p:nvPicPr>
          <p:cNvPr id="30" name="Grafika 29">
            <a:extLst>
              <a:ext uri="{FF2B5EF4-FFF2-40B4-BE49-F238E27FC236}">
                <a16:creationId xmlns:a16="http://schemas.microsoft.com/office/drawing/2014/main" id="{A26731B5-96A2-4EFC-A32C-BE8C32CA427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315200" y="1888410"/>
            <a:ext cx="546209" cy="47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564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380941"/>
            <a:ext cx="3632200" cy="923330"/>
          </a:xfrm>
        </p:spPr>
        <p:txBody>
          <a:bodyPr/>
          <a:lstStyle/>
          <a:p>
            <a:r>
              <a:rPr lang="pl-PL" dirty="0"/>
              <a:t>Postać papierowa </a:t>
            </a:r>
            <a:r>
              <a:rPr lang="pl-PL" dirty="0">
                <a:solidFill>
                  <a:schemeClr val="accent1"/>
                </a:solidFill>
              </a:rPr>
              <a:t>czy elektroniczna?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57201" y="2097680"/>
            <a:ext cx="4209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2"/>
                </a:solidFill>
              </a:rPr>
              <a:t>Przedsiębiorca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sam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wybiera</a:t>
            </a:r>
            <a:endParaRPr lang="en-US" sz="2000" dirty="0">
              <a:solidFill>
                <a:schemeClr val="tx2"/>
              </a:solidFill>
            </a:endParaRP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6FFCDDD4-F494-497C-9A77-6EACD9EE8741}"/>
              </a:ext>
            </a:extLst>
          </p:cNvPr>
          <p:cNvGrpSpPr/>
          <p:nvPr/>
        </p:nvGrpSpPr>
        <p:grpSpPr>
          <a:xfrm>
            <a:off x="1905000" y="2297735"/>
            <a:ext cx="2605823" cy="2605823"/>
            <a:chOff x="5294591" y="1565388"/>
            <a:chExt cx="1658699" cy="1658699"/>
          </a:xfrm>
        </p:grpSpPr>
        <p:sp>
          <p:nvSpPr>
            <p:cNvPr id="4" name="Owal 3">
              <a:extLst>
                <a:ext uri="{FF2B5EF4-FFF2-40B4-BE49-F238E27FC236}">
                  <a16:creationId xmlns:a16="http://schemas.microsoft.com/office/drawing/2014/main" id="{D0C6716F-15A0-43FC-9296-5E8DC74CE75A}"/>
                </a:ext>
              </a:extLst>
            </p:cNvPr>
            <p:cNvSpPr/>
            <p:nvPr/>
          </p:nvSpPr>
          <p:spPr>
            <a:xfrm>
              <a:off x="5294591" y="1565388"/>
              <a:ext cx="1658699" cy="16586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5" name="Grafika 4">
              <a:extLst>
                <a:ext uri="{FF2B5EF4-FFF2-40B4-BE49-F238E27FC236}">
                  <a16:creationId xmlns:a16="http://schemas.microsoft.com/office/drawing/2014/main" id="{84B319DB-3648-4493-945E-141189938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9584" y="1815840"/>
              <a:ext cx="533761" cy="1193939"/>
            </a:xfrm>
            <a:prstGeom prst="rect">
              <a:avLst/>
            </a:prstGeom>
          </p:spPr>
        </p:pic>
      </p:grpSp>
      <p:sp>
        <p:nvSpPr>
          <p:cNvPr id="24" name="TextBox 16">
            <a:extLst>
              <a:ext uri="{FF2B5EF4-FFF2-40B4-BE49-F238E27FC236}">
                <a16:creationId xmlns:a16="http://schemas.microsoft.com/office/drawing/2014/main" id="{5341D935-3144-493B-8899-E08FC91F6F23}"/>
              </a:ext>
            </a:extLst>
          </p:cNvPr>
          <p:cNvSpPr txBox="1"/>
          <p:nvPr/>
        </p:nvSpPr>
        <p:spPr>
          <a:xfrm>
            <a:off x="6457203" y="2814114"/>
            <a:ext cx="42458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tx2"/>
                </a:solidFill>
              </a:rPr>
              <a:t>Zmiana na wersję cyfrową </a:t>
            </a:r>
          </a:p>
          <a:p>
            <a:r>
              <a:rPr lang="pl-PL" sz="2000" dirty="0">
                <a:solidFill>
                  <a:schemeClr val="tx2"/>
                </a:solidFill>
              </a:rPr>
              <a:t>możliwa zarówno dla byłych jak </a:t>
            </a:r>
            <a:br>
              <a:rPr lang="pl-PL" sz="2000" dirty="0">
                <a:solidFill>
                  <a:schemeClr val="tx2"/>
                </a:solidFill>
              </a:rPr>
            </a:br>
            <a:r>
              <a:rPr lang="pl-PL" sz="2000" dirty="0">
                <a:solidFill>
                  <a:schemeClr val="tx2"/>
                </a:solidFill>
              </a:rPr>
              <a:t>i obecnych pracowników</a:t>
            </a:r>
          </a:p>
        </p:txBody>
      </p:sp>
      <p:sp>
        <p:nvSpPr>
          <p:cNvPr id="25" name="TextBox 16">
            <a:extLst>
              <a:ext uri="{FF2B5EF4-FFF2-40B4-BE49-F238E27FC236}">
                <a16:creationId xmlns:a16="http://schemas.microsoft.com/office/drawing/2014/main" id="{39B16D0F-6564-488E-9989-5F59BF94517F}"/>
              </a:ext>
            </a:extLst>
          </p:cNvPr>
          <p:cNvSpPr txBox="1"/>
          <p:nvPr/>
        </p:nvSpPr>
        <p:spPr>
          <a:xfrm>
            <a:off x="6457202" y="4240759"/>
            <a:ext cx="4209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tx2"/>
                </a:solidFill>
              </a:rPr>
              <a:t>Można wielokrotnie zmieniać postać dokumentacji</a:t>
            </a:r>
          </a:p>
        </p:txBody>
      </p:sp>
      <p:sp>
        <p:nvSpPr>
          <p:cNvPr id="26" name="TextBox 16">
            <a:extLst>
              <a:ext uri="{FF2B5EF4-FFF2-40B4-BE49-F238E27FC236}">
                <a16:creationId xmlns:a16="http://schemas.microsoft.com/office/drawing/2014/main" id="{369A816C-EEA5-4E7E-9450-28F829BEDB27}"/>
              </a:ext>
            </a:extLst>
          </p:cNvPr>
          <p:cNvSpPr txBox="1"/>
          <p:nvPr/>
        </p:nvSpPr>
        <p:spPr>
          <a:xfrm>
            <a:off x="6457201" y="5357810"/>
            <a:ext cx="4209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tx2"/>
                </a:solidFill>
              </a:rPr>
              <a:t>Część w postaci papierowej, część w postaci elektronicznej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267A4A59-00F9-4AAA-A336-B9C13C3053BA}"/>
              </a:ext>
            </a:extLst>
          </p:cNvPr>
          <p:cNvGrpSpPr/>
          <p:nvPr/>
        </p:nvGrpSpPr>
        <p:grpSpPr>
          <a:xfrm>
            <a:off x="673631" y="4476294"/>
            <a:ext cx="1677900" cy="1677900"/>
            <a:chOff x="8906866" y="1200133"/>
            <a:chExt cx="1394235" cy="1394235"/>
          </a:xfrm>
        </p:grpSpPr>
        <p:pic>
          <p:nvPicPr>
            <p:cNvPr id="47" name="Grafika 46">
              <a:extLst>
                <a:ext uri="{FF2B5EF4-FFF2-40B4-BE49-F238E27FC236}">
                  <a16:creationId xmlns:a16="http://schemas.microsoft.com/office/drawing/2014/main" id="{A666CCFB-6EA6-4519-9C62-CBBCA1C45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8906866" y="1200133"/>
              <a:ext cx="1394235" cy="1394235"/>
            </a:xfrm>
            <a:prstGeom prst="rect">
              <a:avLst/>
            </a:prstGeom>
          </p:spPr>
        </p:pic>
        <p:grpSp>
          <p:nvGrpSpPr>
            <p:cNvPr id="48" name="Grafika 73">
              <a:extLst>
                <a:ext uri="{FF2B5EF4-FFF2-40B4-BE49-F238E27FC236}">
                  <a16:creationId xmlns:a16="http://schemas.microsoft.com/office/drawing/2014/main" id="{12BCF0A8-DAEB-4FD2-8763-E24BD519D60C}"/>
                </a:ext>
              </a:extLst>
            </p:cNvPr>
            <p:cNvGrpSpPr/>
            <p:nvPr/>
          </p:nvGrpSpPr>
          <p:grpSpPr>
            <a:xfrm>
              <a:off x="9441414" y="1727992"/>
              <a:ext cx="370791" cy="368141"/>
              <a:chOff x="9380889" y="1602408"/>
              <a:chExt cx="859534" cy="853392"/>
            </a:xfrm>
            <a:solidFill>
              <a:schemeClr val="accent1"/>
            </a:solidFill>
          </p:grpSpPr>
          <p:sp>
            <p:nvSpPr>
              <p:cNvPr id="49" name="Dowolny kształt: kształt 48">
                <a:extLst>
                  <a:ext uri="{FF2B5EF4-FFF2-40B4-BE49-F238E27FC236}">
                    <a16:creationId xmlns:a16="http://schemas.microsoft.com/office/drawing/2014/main" id="{D02F46CC-BFBC-4312-B9FD-C16AB54C4AEC}"/>
                  </a:ext>
                </a:extLst>
              </p:cNvPr>
              <p:cNvSpPr/>
              <p:nvPr/>
            </p:nvSpPr>
            <p:spPr>
              <a:xfrm>
                <a:off x="9387948" y="1728746"/>
                <a:ext cx="536468" cy="719995"/>
              </a:xfrm>
              <a:custGeom>
                <a:avLst/>
                <a:gdLst>
                  <a:gd name="connsiteX0" fmla="*/ 540046 w 536467"/>
                  <a:gd name="connsiteY0" fmla="*/ 145778 h 719994"/>
                  <a:gd name="connsiteX1" fmla="*/ 535141 w 536467"/>
                  <a:gd name="connsiteY1" fmla="*/ 134025 h 719994"/>
                  <a:gd name="connsiteX2" fmla="*/ 406050 w 536467"/>
                  <a:gd name="connsiteY2" fmla="*/ 4934 h 719994"/>
                  <a:gd name="connsiteX3" fmla="*/ 406028 w 536467"/>
                  <a:gd name="connsiteY3" fmla="*/ 4920 h 719994"/>
                  <a:gd name="connsiteX4" fmla="*/ 394127 w 536467"/>
                  <a:gd name="connsiteY4" fmla="*/ 0 h 719994"/>
                  <a:gd name="connsiteX5" fmla="*/ 35506 w 536467"/>
                  <a:gd name="connsiteY5" fmla="*/ 0 h 719994"/>
                  <a:gd name="connsiteX6" fmla="*/ 0 w 536467"/>
                  <a:gd name="connsiteY6" fmla="*/ 35499 h 719994"/>
                  <a:gd name="connsiteX7" fmla="*/ 0 w 536467"/>
                  <a:gd name="connsiteY7" fmla="*/ 684758 h 719994"/>
                  <a:gd name="connsiteX8" fmla="*/ 35506 w 536467"/>
                  <a:gd name="connsiteY8" fmla="*/ 720256 h 719994"/>
                  <a:gd name="connsiteX9" fmla="*/ 504583 w 536467"/>
                  <a:gd name="connsiteY9" fmla="*/ 720256 h 719994"/>
                  <a:gd name="connsiteX10" fmla="*/ 540082 w 536467"/>
                  <a:gd name="connsiteY10" fmla="*/ 684758 h 719994"/>
                  <a:gd name="connsiteX11" fmla="*/ 540082 w 536467"/>
                  <a:gd name="connsiteY11" fmla="*/ 145954 h 719994"/>
                  <a:gd name="connsiteX12" fmla="*/ 540046 w 536467"/>
                  <a:gd name="connsiteY12" fmla="*/ 145778 h 719994"/>
                  <a:gd name="connsiteX13" fmla="*/ 410991 w 536467"/>
                  <a:gd name="connsiteY13" fmla="*/ 57571 h 719994"/>
                  <a:gd name="connsiteX14" fmla="*/ 482510 w 536467"/>
                  <a:gd name="connsiteY14" fmla="*/ 129098 h 719994"/>
                  <a:gd name="connsiteX15" fmla="*/ 412770 w 536467"/>
                  <a:gd name="connsiteY15" fmla="*/ 129098 h 719994"/>
                  <a:gd name="connsiteX16" fmla="*/ 410998 w 536467"/>
                  <a:gd name="connsiteY16" fmla="*/ 127319 h 719994"/>
                  <a:gd name="connsiteX17" fmla="*/ 410998 w 536467"/>
                  <a:gd name="connsiteY17" fmla="*/ 57571 h 719994"/>
                  <a:gd name="connsiteX18" fmla="*/ 506355 w 536467"/>
                  <a:gd name="connsiteY18" fmla="*/ 684758 h 719994"/>
                  <a:gd name="connsiteX19" fmla="*/ 504583 w 536467"/>
                  <a:gd name="connsiteY19" fmla="*/ 686536 h 719994"/>
                  <a:gd name="connsiteX20" fmla="*/ 35506 w 536467"/>
                  <a:gd name="connsiteY20" fmla="*/ 686536 h 719994"/>
                  <a:gd name="connsiteX21" fmla="*/ 33734 w 536467"/>
                  <a:gd name="connsiteY21" fmla="*/ 684758 h 719994"/>
                  <a:gd name="connsiteX22" fmla="*/ 33734 w 536467"/>
                  <a:gd name="connsiteY22" fmla="*/ 35499 h 719994"/>
                  <a:gd name="connsiteX23" fmla="*/ 35506 w 536467"/>
                  <a:gd name="connsiteY23" fmla="*/ 33720 h 719994"/>
                  <a:gd name="connsiteX24" fmla="*/ 377271 w 536467"/>
                  <a:gd name="connsiteY24" fmla="*/ 33720 h 719994"/>
                  <a:gd name="connsiteX25" fmla="*/ 377271 w 536467"/>
                  <a:gd name="connsiteY25" fmla="*/ 127319 h 719994"/>
                  <a:gd name="connsiteX26" fmla="*/ 412770 w 536467"/>
                  <a:gd name="connsiteY26" fmla="*/ 162818 h 719994"/>
                  <a:gd name="connsiteX27" fmla="*/ 506362 w 536467"/>
                  <a:gd name="connsiteY27" fmla="*/ 162818 h 719994"/>
                  <a:gd name="connsiteX28" fmla="*/ 506362 w 536467"/>
                  <a:gd name="connsiteY28" fmla="*/ 684758 h 719994"/>
                  <a:gd name="connsiteX29" fmla="*/ 506355 w 536467"/>
                  <a:gd name="connsiteY29" fmla="*/ 684758 h 719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36467" h="719994">
                    <a:moveTo>
                      <a:pt x="540046" y="145778"/>
                    </a:moveTo>
                    <a:cubicBezTo>
                      <a:pt x="539997" y="141451"/>
                      <a:pt x="538324" y="137215"/>
                      <a:pt x="535141" y="134025"/>
                    </a:cubicBezTo>
                    <a:lnTo>
                      <a:pt x="406050" y="4934"/>
                    </a:lnTo>
                    <a:cubicBezTo>
                      <a:pt x="406035" y="4934"/>
                      <a:pt x="406035" y="4934"/>
                      <a:pt x="406028" y="4920"/>
                    </a:cubicBezTo>
                    <a:cubicBezTo>
                      <a:pt x="402979" y="1871"/>
                      <a:pt x="398779" y="0"/>
                      <a:pt x="394127" y="0"/>
                    </a:cubicBezTo>
                    <a:lnTo>
                      <a:pt x="35506" y="0"/>
                    </a:lnTo>
                    <a:cubicBezTo>
                      <a:pt x="15925" y="0"/>
                      <a:pt x="0" y="15925"/>
                      <a:pt x="0" y="35499"/>
                    </a:cubicBezTo>
                    <a:lnTo>
                      <a:pt x="0" y="684758"/>
                    </a:lnTo>
                    <a:cubicBezTo>
                      <a:pt x="0" y="704332"/>
                      <a:pt x="15925" y="720256"/>
                      <a:pt x="35506" y="720256"/>
                    </a:cubicBezTo>
                    <a:lnTo>
                      <a:pt x="504583" y="720256"/>
                    </a:lnTo>
                    <a:cubicBezTo>
                      <a:pt x="524164" y="720256"/>
                      <a:pt x="540082" y="704332"/>
                      <a:pt x="540082" y="684758"/>
                    </a:cubicBezTo>
                    <a:lnTo>
                      <a:pt x="540082" y="145954"/>
                    </a:lnTo>
                    <a:cubicBezTo>
                      <a:pt x="540082" y="145891"/>
                      <a:pt x="540046" y="145834"/>
                      <a:pt x="540046" y="145778"/>
                    </a:cubicBezTo>
                    <a:close/>
                    <a:moveTo>
                      <a:pt x="410991" y="57571"/>
                    </a:moveTo>
                    <a:lnTo>
                      <a:pt x="482510" y="129098"/>
                    </a:lnTo>
                    <a:lnTo>
                      <a:pt x="412770" y="129098"/>
                    </a:lnTo>
                    <a:cubicBezTo>
                      <a:pt x="411788" y="129098"/>
                      <a:pt x="410998" y="128293"/>
                      <a:pt x="410998" y="127319"/>
                    </a:cubicBezTo>
                    <a:lnTo>
                      <a:pt x="410998" y="57571"/>
                    </a:lnTo>
                    <a:close/>
                    <a:moveTo>
                      <a:pt x="506355" y="684758"/>
                    </a:moveTo>
                    <a:cubicBezTo>
                      <a:pt x="506355" y="685739"/>
                      <a:pt x="505564" y="686536"/>
                      <a:pt x="504583" y="686536"/>
                    </a:cubicBezTo>
                    <a:lnTo>
                      <a:pt x="35506" y="686536"/>
                    </a:lnTo>
                    <a:cubicBezTo>
                      <a:pt x="34525" y="686536"/>
                      <a:pt x="33734" y="685739"/>
                      <a:pt x="33734" y="684758"/>
                    </a:cubicBezTo>
                    <a:lnTo>
                      <a:pt x="33734" y="35499"/>
                    </a:lnTo>
                    <a:cubicBezTo>
                      <a:pt x="33734" y="34517"/>
                      <a:pt x="34525" y="33720"/>
                      <a:pt x="35506" y="33720"/>
                    </a:cubicBezTo>
                    <a:lnTo>
                      <a:pt x="377271" y="33720"/>
                    </a:lnTo>
                    <a:lnTo>
                      <a:pt x="377271" y="127319"/>
                    </a:lnTo>
                    <a:cubicBezTo>
                      <a:pt x="377271" y="146886"/>
                      <a:pt x="393196" y="162818"/>
                      <a:pt x="412770" y="162818"/>
                    </a:cubicBezTo>
                    <a:lnTo>
                      <a:pt x="506362" y="162818"/>
                    </a:lnTo>
                    <a:lnTo>
                      <a:pt x="506362" y="684758"/>
                    </a:lnTo>
                    <a:lnTo>
                      <a:pt x="506355" y="684758"/>
                    </a:lnTo>
                    <a:close/>
                  </a:path>
                </a:pathLst>
              </a:custGeom>
              <a:grpFill/>
              <a:ln w="7049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0" name="Dowolny kształt: kształt 49">
                <a:extLst>
                  <a:ext uri="{FF2B5EF4-FFF2-40B4-BE49-F238E27FC236}">
                    <a16:creationId xmlns:a16="http://schemas.microsoft.com/office/drawing/2014/main" id="{92DAFA1B-9C5C-431C-B960-CBEC78A98BFD}"/>
                  </a:ext>
                </a:extLst>
              </p:cNvPr>
              <p:cNvSpPr/>
              <p:nvPr/>
            </p:nvSpPr>
            <p:spPr>
              <a:xfrm>
                <a:off x="9380889" y="1721687"/>
                <a:ext cx="550585" cy="734113"/>
              </a:xfrm>
              <a:custGeom>
                <a:avLst/>
                <a:gdLst>
                  <a:gd name="connsiteX0" fmla="*/ 511642 w 550585"/>
                  <a:gd name="connsiteY0" fmla="*/ 734374 h 734112"/>
                  <a:gd name="connsiteX1" fmla="*/ 42565 w 550585"/>
                  <a:gd name="connsiteY1" fmla="*/ 734374 h 734112"/>
                  <a:gd name="connsiteX2" fmla="*/ 0 w 550585"/>
                  <a:gd name="connsiteY2" fmla="*/ 691816 h 734112"/>
                  <a:gd name="connsiteX3" fmla="*/ 0 w 550585"/>
                  <a:gd name="connsiteY3" fmla="*/ 42557 h 734112"/>
                  <a:gd name="connsiteX4" fmla="*/ 42565 w 550585"/>
                  <a:gd name="connsiteY4" fmla="*/ 0 h 734112"/>
                  <a:gd name="connsiteX5" fmla="*/ 401193 w 550585"/>
                  <a:gd name="connsiteY5" fmla="*/ 0 h 734112"/>
                  <a:gd name="connsiteX6" fmla="*/ 415755 w 550585"/>
                  <a:gd name="connsiteY6" fmla="*/ 4934 h 734112"/>
                  <a:gd name="connsiteX7" fmla="*/ 416045 w 550585"/>
                  <a:gd name="connsiteY7" fmla="*/ 4934 h 734112"/>
                  <a:gd name="connsiteX8" fmla="*/ 547204 w 550585"/>
                  <a:gd name="connsiteY8" fmla="*/ 136093 h 734112"/>
                  <a:gd name="connsiteX9" fmla="*/ 554150 w 550585"/>
                  <a:gd name="connsiteY9" fmla="*/ 151813 h 734112"/>
                  <a:gd name="connsiteX10" fmla="*/ 554213 w 550585"/>
                  <a:gd name="connsiteY10" fmla="*/ 153013 h 734112"/>
                  <a:gd name="connsiteX11" fmla="*/ 554213 w 550585"/>
                  <a:gd name="connsiteY11" fmla="*/ 691816 h 734112"/>
                  <a:gd name="connsiteX12" fmla="*/ 511642 w 550585"/>
                  <a:gd name="connsiteY12" fmla="*/ 734374 h 734112"/>
                  <a:gd name="connsiteX13" fmla="*/ 42565 w 550585"/>
                  <a:gd name="connsiteY13" fmla="*/ 14118 h 734112"/>
                  <a:gd name="connsiteX14" fmla="*/ 14118 w 550585"/>
                  <a:gd name="connsiteY14" fmla="*/ 42557 h 734112"/>
                  <a:gd name="connsiteX15" fmla="*/ 14118 w 550585"/>
                  <a:gd name="connsiteY15" fmla="*/ 691816 h 734112"/>
                  <a:gd name="connsiteX16" fmla="*/ 42565 w 550585"/>
                  <a:gd name="connsiteY16" fmla="*/ 720256 h 734112"/>
                  <a:gd name="connsiteX17" fmla="*/ 511642 w 550585"/>
                  <a:gd name="connsiteY17" fmla="*/ 720256 h 734112"/>
                  <a:gd name="connsiteX18" fmla="*/ 540082 w 550585"/>
                  <a:gd name="connsiteY18" fmla="*/ 691816 h 734112"/>
                  <a:gd name="connsiteX19" fmla="*/ 540054 w 550585"/>
                  <a:gd name="connsiteY19" fmla="*/ 152844 h 734112"/>
                  <a:gd name="connsiteX20" fmla="*/ 537209 w 550585"/>
                  <a:gd name="connsiteY20" fmla="*/ 146081 h 734112"/>
                  <a:gd name="connsiteX21" fmla="*/ 410186 w 550585"/>
                  <a:gd name="connsiteY21" fmla="*/ 19052 h 734112"/>
                  <a:gd name="connsiteX22" fmla="*/ 408732 w 550585"/>
                  <a:gd name="connsiteY22" fmla="*/ 19052 h 734112"/>
                  <a:gd name="connsiteX23" fmla="*/ 407355 w 550585"/>
                  <a:gd name="connsiteY23" fmla="*/ 16299 h 734112"/>
                  <a:gd name="connsiteX24" fmla="*/ 401186 w 550585"/>
                  <a:gd name="connsiteY24" fmla="*/ 14110 h 734112"/>
                  <a:gd name="connsiteX25" fmla="*/ 42565 w 550585"/>
                  <a:gd name="connsiteY25" fmla="*/ 14110 h 734112"/>
                  <a:gd name="connsiteX26" fmla="*/ 511642 w 550585"/>
                  <a:gd name="connsiteY26" fmla="*/ 700654 h 734112"/>
                  <a:gd name="connsiteX27" fmla="*/ 42565 w 550585"/>
                  <a:gd name="connsiteY27" fmla="*/ 700654 h 734112"/>
                  <a:gd name="connsiteX28" fmla="*/ 33734 w 550585"/>
                  <a:gd name="connsiteY28" fmla="*/ 691816 h 734112"/>
                  <a:gd name="connsiteX29" fmla="*/ 33734 w 550585"/>
                  <a:gd name="connsiteY29" fmla="*/ 42557 h 734112"/>
                  <a:gd name="connsiteX30" fmla="*/ 42565 w 550585"/>
                  <a:gd name="connsiteY30" fmla="*/ 33720 h 734112"/>
                  <a:gd name="connsiteX31" fmla="*/ 391388 w 550585"/>
                  <a:gd name="connsiteY31" fmla="*/ 33720 h 734112"/>
                  <a:gd name="connsiteX32" fmla="*/ 391388 w 550585"/>
                  <a:gd name="connsiteY32" fmla="*/ 134378 h 734112"/>
                  <a:gd name="connsiteX33" fmla="*/ 419828 w 550585"/>
                  <a:gd name="connsiteY33" fmla="*/ 162818 h 734112"/>
                  <a:gd name="connsiteX34" fmla="*/ 520480 w 550585"/>
                  <a:gd name="connsiteY34" fmla="*/ 162818 h 734112"/>
                  <a:gd name="connsiteX35" fmla="*/ 520480 w 550585"/>
                  <a:gd name="connsiteY35" fmla="*/ 691809 h 734112"/>
                  <a:gd name="connsiteX36" fmla="*/ 511642 w 550585"/>
                  <a:gd name="connsiteY36" fmla="*/ 700654 h 734112"/>
                  <a:gd name="connsiteX37" fmla="*/ 47851 w 550585"/>
                  <a:gd name="connsiteY37" fmla="*/ 686536 h 734112"/>
                  <a:gd name="connsiteX38" fmla="*/ 506355 w 550585"/>
                  <a:gd name="connsiteY38" fmla="*/ 686536 h 734112"/>
                  <a:gd name="connsiteX39" fmla="*/ 506355 w 550585"/>
                  <a:gd name="connsiteY39" fmla="*/ 176935 h 734112"/>
                  <a:gd name="connsiteX40" fmla="*/ 419821 w 550585"/>
                  <a:gd name="connsiteY40" fmla="*/ 176935 h 734112"/>
                  <a:gd name="connsiteX41" fmla="*/ 377264 w 550585"/>
                  <a:gd name="connsiteY41" fmla="*/ 134378 h 734112"/>
                  <a:gd name="connsiteX42" fmla="*/ 377264 w 550585"/>
                  <a:gd name="connsiteY42" fmla="*/ 47837 h 734112"/>
                  <a:gd name="connsiteX43" fmla="*/ 47851 w 550585"/>
                  <a:gd name="connsiteY43" fmla="*/ 47837 h 734112"/>
                  <a:gd name="connsiteX44" fmla="*/ 47851 w 550585"/>
                  <a:gd name="connsiteY44" fmla="*/ 686536 h 734112"/>
                  <a:gd name="connsiteX45" fmla="*/ 506609 w 550585"/>
                  <a:gd name="connsiteY45" fmla="*/ 143215 h 734112"/>
                  <a:gd name="connsiteX46" fmla="*/ 419828 w 550585"/>
                  <a:gd name="connsiteY46" fmla="*/ 143215 h 734112"/>
                  <a:gd name="connsiteX47" fmla="*/ 410998 w 550585"/>
                  <a:gd name="connsiteY47" fmla="*/ 134378 h 734112"/>
                  <a:gd name="connsiteX48" fmla="*/ 410998 w 550585"/>
                  <a:gd name="connsiteY48" fmla="*/ 47590 h 734112"/>
                  <a:gd name="connsiteX49" fmla="*/ 506609 w 550585"/>
                  <a:gd name="connsiteY49" fmla="*/ 143215 h 734112"/>
                  <a:gd name="connsiteX50" fmla="*/ 425108 w 550585"/>
                  <a:gd name="connsiteY50" fmla="*/ 129098 h 734112"/>
                  <a:gd name="connsiteX51" fmla="*/ 472522 w 550585"/>
                  <a:gd name="connsiteY51" fmla="*/ 129098 h 734112"/>
                  <a:gd name="connsiteX52" fmla="*/ 425108 w 550585"/>
                  <a:gd name="connsiteY52" fmla="*/ 81670 h 734112"/>
                  <a:gd name="connsiteX53" fmla="*/ 425108 w 550585"/>
                  <a:gd name="connsiteY53" fmla="*/ 129098 h 734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550585" h="734112">
                    <a:moveTo>
                      <a:pt x="511642" y="734374"/>
                    </a:moveTo>
                    <a:lnTo>
                      <a:pt x="42565" y="734374"/>
                    </a:lnTo>
                    <a:cubicBezTo>
                      <a:pt x="19094" y="734374"/>
                      <a:pt x="0" y="715280"/>
                      <a:pt x="0" y="691816"/>
                    </a:cubicBezTo>
                    <a:lnTo>
                      <a:pt x="0" y="42557"/>
                    </a:lnTo>
                    <a:cubicBezTo>
                      <a:pt x="0" y="19094"/>
                      <a:pt x="19094" y="0"/>
                      <a:pt x="42565" y="0"/>
                    </a:cubicBezTo>
                    <a:lnTo>
                      <a:pt x="401193" y="0"/>
                    </a:lnTo>
                    <a:cubicBezTo>
                      <a:pt x="406530" y="0"/>
                      <a:pt x="411598" y="1736"/>
                      <a:pt x="415755" y="4934"/>
                    </a:cubicBezTo>
                    <a:lnTo>
                      <a:pt x="416045" y="4934"/>
                    </a:lnTo>
                    <a:lnTo>
                      <a:pt x="547204" y="136093"/>
                    </a:lnTo>
                    <a:cubicBezTo>
                      <a:pt x="551404" y="140300"/>
                      <a:pt x="553853" y="145848"/>
                      <a:pt x="554150" y="151813"/>
                    </a:cubicBezTo>
                    <a:lnTo>
                      <a:pt x="554213" y="153013"/>
                    </a:lnTo>
                    <a:lnTo>
                      <a:pt x="554213" y="691816"/>
                    </a:lnTo>
                    <a:cubicBezTo>
                      <a:pt x="554199" y="715280"/>
                      <a:pt x="535105" y="734374"/>
                      <a:pt x="511642" y="734374"/>
                    </a:cubicBezTo>
                    <a:close/>
                    <a:moveTo>
                      <a:pt x="42565" y="14118"/>
                    </a:moveTo>
                    <a:cubicBezTo>
                      <a:pt x="26880" y="14118"/>
                      <a:pt x="14118" y="26880"/>
                      <a:pt x="14118" y="42557"/>
                    </a:cubicBezTo>
                    <a:lnTo>
                      <a:pt x="14118" y="691816"/>
                    </a:lnTo>
                    <a:cubicBezTo>
                      <a:pt x="14118" y="707501"/>
                      <a:pt x="26880" y="720256"/>
                      <a:pt x="42565" y="720256"/>
                    </a:cubicBezTo>
                    <a:lnTo>
                      <a:pt x="511642" y="720256"/>
                    </a:lnTo>
                    <a:cubicBezTo>
                      <a:pt x="527327" y="720256"/>
                      <a:pt x="540082" y="707494"/>
                      <a:pt x="540082" y="691816"/>
                    </a:cubicBezTo>
                    <a:lnTo>
                      <a:pt x="540054" y="152844"/>
                    </a:lnTo>
                    <a:cubicBezTo>
                      <a:pt x="540025" y="150317"/>
                      <a:pt x="539016" y="147881"/>
                      <a:pt x="537209" y="146081"/>
                    </a:cubicBezTo>
                    <a:lnTo>
                      <a:pt x="410186" y="19052"/>
                    </a:lnTo>
                    <a:lnTo>
                      <a:pt x="408732" y="19052"/>
                    </a:lnTo>
                    <a:lnTo>
                      <a:pt x="407355" y="16299"/>
                    </a:lnTo>
                    <a:cubicBezTo>
                      <a:pt x="405619" y="14887"/>
                      <a:pt x="403466" y="14110"/>
                      <a:pt x="401186" y="14110"/>
                    </a:cubicBezTo>
                    <a:lnTo>
                      <a:pt x="42565" y="14110"/>
                    </a:lnTo>
                    <a:close/>
                    <a:moveTo>
                      <a:pt x="511642" y="700654"/>
                    </a:moveTo>
                    <a:lnTo>
                      <a:pt x="42565" y="700654"/>
                    </a:lnTo>
                    <a:cubicBezTo>
                      <a:pt x="37694" y="700654"/>
                      <a:pt x="33734" y="696687"/>
                      <a:pt x="33734" y="691816"/>
                    </a:cubicBezTo>
                    <a:lnTo>
                      <a:pt x="33734" y="42557"/>
                    </a:lnTo>
                    <a:cubicBezTo>
                      <a:pt x="33734" y="37687"/>
                      <a:pt x="37694" y="33720"/>
                      <a:pt x="42565" y="33720"/>
                    </a:cubicBezTo>
                    <a:lnTo>
                      <a:pt x="391388" y="33720"/>
                    </a:lnTo>
                    <a:lnTo>
                      <a:pt x="391388" y="134378"/>
                    </a:lnTo>
                    <a:cubicBezTo>
                      <a:pt x="391388" y="150062"/>
                      <a:pt x="404144" y="162818"/>
                      <a:pt x="419828" y="162818"/>
                    </a:cubicBezTo>
                    <a:lnTo>
                      <a:pt x="520480" y="162818"/>
                    </a:lnTo>
                    <a:lnTo>
                      <a:pt x="520480" y="691809"/>
                    </a:lnTo>
                    <a:cubicBezTo>
                      <a:pt x="520472" y="696687"/>
                      <a:pt x="516512" y="700654"/>
                      <a:pt x="511642" y="700654"/>
                    </a:cubicBezTo>
                    <a:close/>
                    <a:moveTo>
                      <a:pt x="47851" y="686536"/>
                    </a:moveTo>
                    <a:lnTo>
                      <a:pt x="506355" y="686536"/>
                    </a:lnTo>
                    <a:lnTo>
                      <a:pt x="506355" y="176935"/>
                    </a:lnTo>
                    <a:lnTo>
                      <a:pt x="419821" y="176935"/>
                    </a:lnTo>
                    <a:cubicBezTo>
                      <a:pt x="396358" y="176935"/>
                      <a:pt x="377264" y="157841"/>
                      <a:pt x="377264" y="134378"/>
                    </a:cubicBezTo>
                    <a:lnTo>
                      <a:pt x="377264" y="47837"/>
                    </a:lnTo>
                    <a:lnTo>
                      <a:pt x="47851" y="47837"/>
                    </a:lnTo>
                    <a:lnTo>
                      <a:pt x="47851" y="686536"/>
                    </a:lnTo>
                    <a:close/>
                    <a:moveTo>
                      <a:pt x="506609" y="143215"/>
                    </a:moveTo>
                    <a:lnTo>
                      <a:pt x="419828" y="143215"/>
                    </a:lnTo>
                    <a:cubicBezTo>
                      <a:pt x="414958" y="143215"/>
                      <a:pt x="410998" y="139248"/>
                      <a:pt x="410998" y="134378"/>
                    </a:cubicBezTo>
                    <a:lnTo>
                      <a:pt x="410998" y="47590"/>
                    </a:lnTo>
                    <a:lnTo>
                      <a:pt x="506609" y="143215"/>
                    </a:lnTo>
                    <a:close/>
                    <a:moveTo>
                      <a:pt x="425108" y="129098"/>
                    </a:moveTo>
                    <a:lnTo>
                      <a:pt x="472522" y="129098"/>
                    </a:lnTo>
                    <a:lnTo>
                      <a:pt x="425108" y="81670"/>
                    </a:lnTo>
                    <a:lnTo>
                      <a:pt x="425108" y="129098"/>
                    </a:lnTo>
                    <a:close/>
                  </a:path>
                </a:pathLst>
              </a:custGeom>
              <a:grpFill/>
              <a:ln w="7049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1" name="Dowolny kształt: kształt 50">
                <a:extLst>
                  <a:ext uri="{FF2B5EF4-FFF2-40B4-BE49-F238E27FC236}">
                    <a16:creationId xmlns:a16="http://schemas.microsoft.com/office/drawing/2014/main" id="{87EC19AC-E026-430E-8344-CD25403B6B64}"/>
                  </a:ext>
                </a:extLst>
              </p:cNvPr>
              <p:cNvSpPr/>
              <p:nvPr/>
            </p:nvSpPr>
            <p:spPr>
              <a:xfrm>
                <a:off x="9491888" y="1959476"/>
                <a:ext cx="331763" cy="28235"/>
              </a:xfrm>
              <a:custGeom>
                <a:avLst/>
                <a:gdLst>
                  <a:gd name="connsiteX0" fmla="*/ 315337 w 331762"/>
                  <a:gd name="connsiteY0" fmla="*/ 0 h 28235"/>
                  <a:gd name="connsiteX1" fmla="*/ 16863 w 331762"/>
                  <a:gd name="connsiteY1" fmla="*/ 0 h 28235"/>
                  <a:gd name="connsiteX2" fmla="*/ 0 w 331762"/>
                  <a:gd name="connsiteY2" fmla="*/ 16856 h 28235"/>
                  <a:gd name="connsiteX3" fmla="*/ 16863 w 331762"/>
                  <a:gd name="connsiteY3" fmla="*/ 33727 h 28235"/>
                  <a:gd name="connsiteX4" fmla="*/ 315344 w 331762"/>
                  <a:gd name="connsiteY4" fmla="*/ 33727 h 28235"/>
                  <a:gd name="connsiteX5" fmla="*/ 332208 w 331762"/>
                  <a:gd name="connsiteY5" fmla="*/ 16856 h 28235"/>
                  <a:gd name="connsiteX6" fmla="*/ 315337 w 331762"/>
                  <a:gd name="connsiteY6" fmla="*/ 0 h 28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1762" h="28235">
                    <a:moveTo>
                      <a:pt x="315337" y="0"/>
                    </a:moveTo>
                    <a:lnTo>
                      <a:pt x="16863" y="0"/>
                    </a:lnTo>
                    <a:cubicBezTo>
                      <a:pt x="7553" y="0"/>
                      <a:pt x="0" y="7539"/>
                      <a:pt x="0" y="16856"/>
                    </a:cubicBezTo>
                    <a:cubicBezTo>
                      <a:pt x="0" y="26181"/>
                      <a:pt x="7553" y="33727"/>
                      <a:pt x="16863" y="33727"/>
                    </a:cubicBezTo>
                    <a:lnTo>
                      <a:pt x="315344" y="33727"/>
                    </a:lnTo>
                    <a:cubicBezTo>
                      <a:pt x="324655" y="33727"/>
                      <a:pt x="332208" y="26188"/>
                      <a:pt x="332208" y="16856"/>
                    </a:cubicBezTo>
                    <a:cubicBezTo>
                      <a:pt x="332208" y="7546"/>
                      <a:pt x="324655" y="0"/>
                      <a:pt x="315337" y="0"/>
                    </a:cubicBezTo>
                    <a:close/>
                  </a:path>
                </a:pathLst>
              </a:custGeom>
              <a:grpFill/>
              <a:ln w="7049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2" name="Dowolny kształt: kształt 51">
                <a:extLst>
                  <a:ext uri="{FF2B5EF4-FFF2-40B4-BE49-F238E27FC236}">
                    <a16:creationId xmlns:a16="http://schemas.microsoft.com/office/drawing/2014/main" id="{5323BCD5-1803-43C6-A702-BF8FD03B68AA}"/>
                  </a:ext>
                </a:extLst>
              </p:cNvPr>
              <p:cNvSpPr/>
              <p:nvPr/>
            </p:nvSpPr>
            <p:spPr>
              <a:xfrm>
                <a:off x="9484829" y="1952417"/>
                <a:ext cx="345880" cy="42353"/>
              </a:xfrm>
              <a:custGeom>
                <a:avLst/>
                <a:gdLst>
                  <a:gd name="connsiteX0" fmla="*/ 322396 w 345880"/>
                  <a:gd name="connsiteY0" fmla="*/ 47844 h 42352"/>
                  <a:gd name="connsiteX1" fmla="*/ 23922 w 345880"/>
                  <a:gd name="connsiteY1" fmla="*/ 47844 h 42352"/>
                  <a:gd name="connsiteX2" fmla="*/ 0 w 345880"/>
                  <a:gd name="connsiteY2" fmla="*/ 23915 h 42352"/>
                  <a:gd name="connsiteX3" fmla="*/ 23922 w 345880"/>
                  <a:gd name="connsiteY3" fmla="*/ 0 h 42352"/>
                  <a:gd name="connsiteX4" fmla="*/ 322403 w 345880"/>
                  <a:gd name="connsiteY4" fmla="*/ 0 h 42352"/>
                  <a:gd name="connsiteX5" fmla="*/ 346325 w 345880"/>
                  <a:gd name="connsiteY5" fmla="*/ 23915 h 42352"/>
                  <a:gd name="connsiteX6" fmla="*/ 322396 w 345880"/>
                  <a:gd name="connsiteY6" fmla="*/ 47844 h 42352"/>
                  <a:gd name="connsiteX7" fmla="*/ 23922 w 345880"/>
                  <a:gd name="connsiteY7" fmla="*/ 14118 h 42352"/>
                  <a:gd name="connsiteX8" fmla="*/ 14118 w 345880"/>
                  <a:gd name="connsiteY8" fmla="*/ 23915 h 42352"/>
                  <a:gd name="connsiteX9" fmla="*/ 23922 w 345880"/>
                  <a:gd name="connsiteY9" fmla="*/ 33727 h 42352"/>
                  <a:gd name="connsiteX10" fmla="*/ 322403 w 345880"/>
                  <a:gd name="connsiteY10" fmla="*/ 33727 h 42352"/>
                  <a:gd name="connsiteX11" fmla="*/ 332208 w 345880"/>
                  <a:gd name="connsiteY11" fmla="*/ 23915 h 42352"/>
                  <a:gd name="connsiteX12" fmla="*/ 322403 w 345880"/>
                  <a:gd name="connsiteY12" fmla="*/ 14118 h 42352"/>
                  <a:gd name="connsiteX13" fmla="*/ 23922 w 345880"/>
                  <a:gd name="connsiteY13" fmla="*/ 14118 h 42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5880" h="42352">
                    <a:moveTo>
                      <a:pt x="322396" y="47844"/>
                    </a:moveTo>
                    <a:lnTo>
                      <a:pt x="23922" y="47844"/>
                    </a:lnTo>
                    <a:cubicBezTo>
                      <a:pt x="10729" y="47844"/>
                      <a:pt x="0" y="37108"/>
                      <a:pt x="0" y="23915"/>
                    </a:cubicBezTo>
                    <a:cubicBezTo>
                      <a:pt x="0" y="10729"/>
                      <a:pt x="10729" y="0"/>
                      <a:pt x="23922" y="0"/>
                    </a:cubicBezTo>
                    <a:lnTo>
                      <a:pt x="322403" y="0"/>
                    </a:lnTo>
                    <a:cubicBezTo>
                      <a:pt x="335596" y="0"/>
                      <a:pt x="346325" y="10729"/>
                      <a:pt x="346325" y="23915"/>
                    </a:cubicBezTo>
                    <a:cubicBezTo>
                      <a:pt x="346325" y="37108"/>
                      <a:pt x="335589" y="47844"/>
                      <a:pt x="322396" y="47844"/>
                    </a:cubicBezTo>
                    <a:close/>
                    <a:moveTo>
                      <a:pt x="23922" y="14118"/>
                    </a:moveTo>
                    <a:cubicBezTo>
                      <a:pt x="18515" y="14118"/>
                      <a:pt x="14118" y="18508"/>
                      <a:pt x="14118" y="23915"/>
                    </a:cubicBezTo>
                    <a:cubicBezTo>
                      <a:pt x="14118" y="29329"/>
                      <a:pt x="18515" y="33727"/>
                      <a:pt x="23922" y="33727"/>
                    </a:cubicBezTo>
                    <a:lnTo>
                      <a:pt x="322403" y="33727"/>
                    </a:lnTo>
                    <a:cubicBezTo>
                      <a:pt x="327810" y="33727"/>
                      <a:pt x="332208" y="29329"/>
                      <a:pt x="332208" y="23915"/>
                    </a:cubicBezTo>
                    <a:cubicBezTo>
                      <a:pt x="332208" y="18508"/>
                      <a:pt x="327810" y="14118"/>
                      <a:pt x="322403" y="14118"/>
                    </a:cubicBezTo>
                    <a:lnTo>
                      <a:pt x="23922" y="14118"/>
                    </a:lnTo>
                    <a:close/>
                  </a:path>
                </a:pathLst>
              </a:custGeom>
              <a:grpFill/>
              <a:ln w="7049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3" name="Dowolny kształt: kształt 52">
                <a:extLst>
                  <a:ext uri="{FF2B5EF4-FFF2-40B4-BE49-F238E27FC236}">
                    <a16:creationId xmlns:a16="http://schemas.microsoft.com/office/drawing/2014/main" id="{0925BC58-E649-419E-8AEC-7433473ECC4E}"/>
                  </a:ext>
                </a:extLst>
              </p:cNvPr>
              <p:cNvSpPr/>
              <p:nvPr/>
            </p:nvSpPr>
            <p:spPr>
              <a:xfrm>
                <a:off x="9491888" y="2061235"/>
                <a:ext cx="331763" cy="28235"/>
              </a:xfrm>
              <a:custGeom>
                <a:avLst/>
                <a:gdLst>
                  <a:gd name="connsiteX0" fmla="*/ 315337 w 331762"/>
                  <a:gd name="connsiteY0" fmla="*/ 0 h 28235"/>
                  <a:gd name="connsiteX1" fmla="*/ 16863 w 331762"/>
                  <a:gd name="connsiteY1" fmla="*/ 0 h 28235"/>
                  <a:gd name="connsiteX2" fmla="*/ 0 w 331762"/>
                  <a:gd name="connsiteY2" fmla="*/ 16863 h 28235"/>
                  <a:gd name="connsiteX3" fmla="*/ 16863 w 331762"/>
                  <a:gd name="connsiteY3" fmla="*/ 33727 h 28235"/>
                  <a:gd name="connsiteX4" fmla="*/ 315344 w 331762"/>
                  <a:gd name="connsiteY4" fmla="*/ 33727 h 28235"/>
                  <a:gd name="connsiteX5" fmla="*/ 332208 w 331762"/>
                  <a:gd name="connsiteY5" fmla="*/ 16863 h 28235"/>
                  <a:gd name="connsiteX6" fmla="*/ 315337 w 331762"/>
                  <a:gd name="connsiteY6" fmla="*/ 0 h 28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1762" h="28235">
                    <a:moveTo>
                      <a:pt x="315337" y="0"/>
                    </a:moveTo>
                    <a:lnTo>
                      <a:pt x="16863" y="0"/>
                    </a:lnTo>
                    <a:cubicBezTo>
                      <a:pt x="7553" y="0"/>
                      <a:pt x="0" y="7553"/>
                      <a:pt x="0" y="16863"/>
                    </a:cubicBezTo>
                    <a:cubicBezTo>
                      <a:pt x="0" y="26174"/>
                      <a:pt x="7553" y="33727"/>
                      <a:pt x="16863" y="33727"/>
                    </a:cubicBezTo>
                    <a:lnTo>
                      <a:pt x="315344" y="33727"/>
                    </a:lnTo>
                    <a:cubicBezTo>
                      <a:pt x="324655" y="33727"/>
                      <a:pt x="332208" y="26174"/>
                      <a:pt x="332208" y="16863"/>
                    </a:cubicBezTo>
                    <a:cubicBezTo>
                      <a:pt x="332208" y="7553"/>
                      <a:pt x="324655" y="0"/>
                      <a:pt x="315337" y="0"/>
                    </a:cubicBezTo>
                    <a:close/>
                  </a:path>
                </a:pathLst>
              </a:custGeom>
              <a:grpFill/>
              <a:ln w="7049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" name="Dowolny kształt: kształt 53">
                <a:extLst>
                  <a:ext uri="{FF2B5EF4-FFF2-40B4-BE49-F238E27FC236}">
                    <a16:creationId xmlns:a16="http://schemas.microsoft.com/office/drawing/2014/main" id="{BAF7893E-48FB-4953-BDA3-B7FF84099CF0}"/>
                  </a:ext>
                </a:extLst>
              </p:cNvPr>
              <p:cNvSpPr/>
              <p:nvPr/>
            </p:nvSpPr>
            <p:spPr>
              <a:xfrm>
                <a:off x="9484829" y="2054177"/>
                <a:ext cx="345880" cy="42353"/>
              </a:xfrm>
              <a:custGeom>
                <a:avLst/>
                <a:gdLst>
                  <a:gd name="connsiteX0" fmla="*/ 322396 w 345880"/>
                  <a:gd name="connsiteY0" fmla="*/ 47844 h 42352"/>
                  <a:gd name="connsiteX1" fmla="*/ 23922 w 345880"/>
                  <a:gd name="connsiteY1" fmla="*/ 47844 h 42352"/>
                  <a:gd name="connsiteX2" fmla="*/ 0 w 345880"/>
                  <a:gd name="connsiteY2" fmla="*/ 23922 h 42352"/>
                  <a:gd name="connsiteX3" fmla="*/ 23922 w 345880"/>
                  <a:gd name="connsiteY3" fmla="*/ 0 h 42352"/>
                  <a:gd name="connsiteX4" fmla="*/ 322403 w 345880"/>
                  <a:gd name="connsiteY4" fmla="*/ 0 h 42352"/>
                  <a:gd name="connsiteX5" fmla="*/ 346325 w 345880"/>
                  <a:gd name="connsiteY5" fmla="*/ 23922 h 42352"/>
                  <a:gd name="connsiteX6" fmla="*/ 322396 w 345880"/>
                  <a:gd name="connsiteY6" fmla="*/ 47844 h 42352"/>
                  <a:gd name="connsiteX7" fmla="*/ 23922 w 345880"/>
                  <a:gd name="connsiteY7" fmla="*/ 14118 h 42352"/>
                  <a:gd name="connsiteX8" fmla="*/ 14118 w 345880"/>
                  <a:gd name="connsiteY8" fmla="*/ 23922 h 42352"/>
                  <a:gd name="connsiteX9" fmla="*/ 23922 w 345880"/>
                  <a:gd name="connsiteY9" fmla="*/ 33727 h 42352"/>
                  <a:gd name="connsiteX10" fmla="*/ 322403 w 345880"/>
                  <a:gd name="connsiteY10" fmla="*/ 33727 h 42352"/>
                  <a:gd name="connsiteX11" fmla="*/ 332208 w 345880"/>
                  <a:gd name="connsiteY11" fmla="*/ 23922 h 42352"/>
                  <a:gd name="connsiteX12" fmla="*/ 322403 w 345880"/>
                  <a:gd name="connsiteY12" fmla="*/ 14118 h 42352"/>
                  <a:gd name="connsiteX13" fmla="*/ 23922 w 345880"/>
                  <a:gd name="connsiteY13" fmla="*/ 14118 h 42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5880" h="42352">
                    <a:moveTo>
                      <a:pt x="322396" y="47844"/>
                    </a:moveTo>
                    <a:lnTo>
                      <a:pt x="23922" y="47844"/>
                    </a:lnTo>
                    <a:cubicBezTo>
                      <a:pt x="10729" y="47844"/>
                      <a:pt x="0" y="37108"/>
                      <a:pt x="0" y="23922"/>
                    </a:cubicBezTo>
                    <a:cubicBezTo>
                      <a:pt x="0" y="10736"/>
                      <a:pt x="10729" y="0"/>
                      <a:pt x="23922" y="0"/>
                    </a:cubicBezTo>
                    <a:lnTo>
                      <a:pt x="322403" y="0"/>
                    </a:lnTo>
                    <a:cubicBezTo>
                      <a:pt x="335596" y="0"/>
                      <a:pt x="346325" y="10736"/>
                      <a:pt x="346325" y="23922"/>
                    </a:cubicBezTo>
                    <a:cubicBezTo>
                      <a:pt x="346325" y="37108"/>
                      <a:pt x="335589" y="47844"/>
                      <a:pt x="322396" y="47844"/>
                    </a:cubicBezTo>
                    <a:close/>
                    <a:moveTo>
                      <a:pt x="23922" y="14118"/>
                    </a:moveTo>
                    <a:cubicBezTo>
                      <a:pt x="18515" y="14118"/>
                      <a:pt x="14118" y="18515"/>
                      <a:pt x="14118" y="23922"/>
                    </a:cubicBezTo>
                    <a:cubicBezTo>
                      <a:pt x="14118" y="29329"/>
                      <a:pt x="18515" y="33727"/>
                      <a:pt x="23922" y="33727"/>
                    </a:cubicBezTo>
                    <a:lnTo>
                      <a:pt x="322403" y="33727"/>
                    </a:lnTo>
                    <a:cubicBezTo>
                      <a:pt x="327810" y="33727"/>
                      <a:pt x="332208" y="29329"/>
                      <a:pt x="332208" y="23922"/>
                    </a:cubicBezTo>
                    <a:cubicBezTo>
                      <a:pt x="332208" y="18515"/>
                      <a:pt x="327810" y="14118"/>
                      <a:pt x="322403" y="14118"/>
                    </a:cubicBezTo>
                    <a:lnTo>
                      <a:pt x="23922" y="14118"/>
                    </a:lnTo>
                    <a:close/>
                  </a:path>
                </a:pathLst>
              </a:custGeom>
              <a:grpFill/>
              <a:ln w="7049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5" name="Dowolny kształt: kształt 54">
                <a:extLst>
                  <a:ext uri="{FF2B5EF4-FFF2-40B4-BE49-F238E27FC236}">
                    <a16:creationId xmlns:a16="http://schemas.microsoft.com/office/drawing/2014/main" id="{8307716C-24C5-46CE-ABEC-B67026DCD7C5}"/>
                  </a:ext>
                </a:extLst>
              </p:cNvPr>
              <p:cNvSpPr/>
              <p:nvPr/>
            </p:nvSpPr>
            <p:spPr>
              <a:xfrm>
                <a:off x="9491888" y="2162995"/>
                <a:ext cx="331763" cy="28235"/>
              </a:xfrm>
              <a:custGeom>
                <a:avLst/>
                <a:gdLst>
                  <a:gd name="connsiteX0" fmla="*/ 315337 w 331762"/>
                  <a:gd name="connsiteY0" fmla="*/ 0 h 28235"/>
                  <a:gd name="connsiteX1" fmla="*/ 16863 w 331762"/>
                  <a:gd name="connsiteY1" fmla="*/ 0 h 28235"/>
                  <a:gd name="connsiteX2" fmla="*/ 0 w 331762"/>
                  <a:gd name="connsiteY2" fmla="*/ 16878 h 28235"/>
                  <a:gd name="connsiteX3" fmla="*/ 16863 w 331762"/>
                  <a:gd name="connsiteY3" fmla="*/ 33741 h 28235"/>
                  <a:gd name="connsiteX4" fmla="*/ 315344 w 331762"/>
                  <a:gd name="connsiteY4" fmla="*/ 33741 h 28235"/>
                  <a:gd name="connsiteX5" fmla="*/ 332208 w 331762"/>
                  <a:gd name="connsiteY5" fmla="*/ 16878 h 28235"/>
                  <a:gd name="connsiteX6" fmla="*/ 315337 w 331762"/>
                  <a:gd name="connsiteY6" fmla="*/ 0 h 28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1762" h="28235">
                    <a:moveTo>
                      <a:pt x="315337" y="0"/>
                    </a:moveTo>
                    <a:lnTo>
                      <a:pt x="16863" y="0"/>
                    </a:lnTo>
                    <a:cubicBezTo>
                      <a:pt x="7553" y="0"/>
                      <a:pt x="0" y="7546"/>
                      <a:pt x="0" y="16878"/>
                    </a:cubicBezTo>
                    <a:cubicBezTo>
                      <a:pt x="0" y="26174"/>
                      <a:pt x="7553" y="33741"/>
                      <a:pt x="16863" y="33741"/>
                    </a:cubicBezTo>
                    <a:lnTo>
                      <a:pt x="315344" y="33741"/>
                    </a:lnTo>
                    <a:cubicBezTo>
                      <a:pt x="324655" y="33741"/>
                      <a:pt x="332208" y="26181"/>
                      <a:pt x="332208" y="16878"/>
                    </a:cubicBezTo>
                    <a:cubicBezTo>
                      <a:pt x="332208" y="7560"/>
                      <a:pt x="324655" y="0"/>
                      <a:pt x="315337" y="0"/>
                    </a:cubicBezTo>
                    <a:close/>
                  </a:path>
                </a:pathLst>
              </a:custGeom>
              <a:grpFill/>
              <a:ln w="7049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6" name="Dowolny kształt: kształt 55">
                <a:extLst>
                  <a:ext uri="{FF2B5EF4-FFF2-40B4-BE49-F238E27FC236}">
                    <a16:creationId xmlns:a16="http://schemas.microsoft.com/office/drawing/2014/main" id="{A74F62F0-52DC-4BAB-9143-A4911C177A59}"/>
                  </a:ext>
                </a:extLst>
              </p:cNvPr>
              <p:cNvSpPr/>
              <p:nvPr/>
            </p:nvSpPr>
            <p:spPr>
              <a:xfrm>
                <a:off x="9484829" y="2155936"/>
                <a:ext cx="345880" cy="42353"/>
              </a:xfrm>
              <a:custGeom>
                <a:avLst/>
                <a:gdLst>
                  <a:gd name="connsiteX0" fmla="*/ 322396 w 345880"/>
                  <a:gd name="connsiteY0" fmla="*/ 47858 h 42352"/>
                  <a:gd name="connsiteX1" fmla="*/ 23922 w 345880"/>
                  <a:gd name="connsiteY1" fmla="*/ 47858 h 42352"/>
                  <a:gd name="connsiteX2" fmla="*/ 0 w 345880"/>
                  <a:gd name="connsiteY2" fmla="*/ 23936 h 42352"/>
                  <a:gd name="connsiteX3" fmla="*/ 23922 w 345880"/>
                  <a:gd name="connsiteY3" fmla="*/ 0 h 42352"/>
                  <a:gd name="connsiteX4" fmla="*/ 322403 w 345880"/>
                  <a:gd name="connsiteY4" fmla="*/ 0 h 42352"/>
                  <a:gd name="connsiteX5" fmla="*/ 346325 w 345880"/>
                  <a:gd name="connsiteY5" fmla="*/ 23936 h 42352"/>
                  <a:gd name="connsiteX6" fmla="*/ 322396 w 345880"/>
                  <a:gd name="connsiteY6" fmla="*/ 47858 h 42352"/>
                  <a:gd name="connsiteX7" fmla="*/ 23922 w 345880"/>
                  <a:gd name="connsiteY7" fmla="*/ 14118 h 42352"/>
                  <a:gd name="connsiteX8" fmla="*/ 14118 w 345880"/>
                  <a:gd name="connsiteY8" fmla="*/ 23936 h 42352"/>
                  <a:gd name="connsiteX9" fmla="*/ 23922 w 345880"/>
                  <a:gd name="connsiteY9" fmla="*/ 33741 h 42352"/>
                  <a:gd name="connsiteX10" fmla="*/ 322403 w 345880"/>
                  <a:gd name="connsiteY10" fmla="*/ 33741 h 42352"/>
                  <a:gd name="connsiteX11" fmla="*/ 332208 w 345880"/>
                  <a:gd name="connsiteY11" fmla="*/ 23936 h 42352"/>
                  <a:gd name="connsiteX12" fmla="*/ 322403 w 345880"/>
                  <a:gd name="connsiteY12" fmla="*/ 14118 h 42352"/>
                  <a:gd name="connsiteX13" fmla="*/ 23922 w 345880"/>
                  <a:gd name="connsiteY13" fmla="*/ 14118 h 42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5880" h="42352">
                    <a:moveTo>
                      <a:pt x="322396" y="47858"/>
                    </a:moveTo>
                    <a:lnTo>
                      <a:pt x="23922" y="47858"/>
                    </a:lnTo>
                    <a:cubicBezTo>
                      <a:pt x="10729" y="47858"/>
                      <a:pt x="0" y="37122"/>
                      <a:pt x="0" y="23936"/>
                    </a:cubicBezTo>
                    <a:cubicBezTo>
                      <a:pt x="0" y="10743"/>
                      <a:pt x="10729" y="0"/>
                      <a:pt x="23922" y="0"/>
                    </a:cubicBezTo>
                    <a:lnTo>
                      <a:pt x="322403" y="0"/>
                    </a:lnTo>
                    <a:cubicBezTo>
                      <a:pt x="335596" y="0"/>
                      <a:pt x="346325" y="10736"/>
                      <a:pt x="346325" y="23936"/>
                    </a:cubicBezTo>
                    <a:cubicBezTo>
                      <a:pt x="346325" y="37122"/>
                      <a:pt x="335589" y="47858"/>
                      <a:pt x="322396" y="47858"/>
                    </a:cubicBezTo>
                    <a:close/>
                    <a:moveTo>
                      <a:pt x="23922" y="14118"/>
                    </a:moveTo>
                    <a:cubicBezTo>
                      <a:pt x="18515" y="14118"/>
                      <a:pt x="14118" y="18522"/>
                      <a:pt x="14118" y="23936"/>
                    </a:cubicBezTo>
                    <a:cubicBezTo>
                      <a:pt x="14118" y="29343"/>
                      <a:pt x="18515" y="33741"/>
                      <a:pt x="23922" y="33741"/>
                    </a:cubicBezTo>
                    <a:lnTo>
                      <a:pt x="322403" y="33741"/>
                    </a:lnTo>
                    <a:cubicBezTo>
                      <a:pt x="327810" y="33741"/>
                      <a:pt x="332208" y="29343"/>
                      <a:pt x="332208" y="23936"/>
                    </a:cubicBezTo>
                    <a:cubicBezTo>
                      <a:pt x="332208" y="18522"/>
                      <a:pt x="327810" y="14118"/>
                      <a:pt x="322403" y="14118"/>
                    </a:cubicBezTo>
                    <a:lnTo>
                      <a:pt x="23922" y="14118"/>
                    </a:lnTo>
                    <a:close/>
                  </a:path>
                </a:pathLst>
              </a:custGeom>
              <a:grpFill/>
              <a:ln w="7049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" name="Dowolny kształt: kształt 56">
                <a:extLst>
                  <a:ext uri="{FF2B5EF4-FFF2-40B4-BE49-F238E27FC236}">
                    <a16:creationId xmlns:a16="http://schemas.microsoft.com/office/drawing/2014/main" id="{F5EBEE10-BA4B-4EE8-BB25-D0C3C3700E25}"/>
                  </a:ext>
                </a:extLst>
              </p:cNvPr>
              <p:cNvSpPr/>
              <p:nvPr/>
            </p:nvSpPr>
            <p:spPr>
              <a:xfrm>
                <a:off x="9491888" y="2264768"/>
                <a:ext cx="176470" cy="28235"/>
              </a:xfrm>
              <a:custGeom>
                <a:avLst/>
                <a:gdLst>
                  <a:gd name="connsiteX0" fmla="*/ 166100 w 176469"/>
                  <a:gd name="connsiteY0" fmla="*/ 0 h 28235"/>
                  <a:gd name="connsiteX1" fmla="*/ 16863 w 176469"/>
                  <a:gd name="connsiteY1" fmla="*/ 0 h 28235"/>
                  <a:gd name="connsiteX2" fmla="*/ 0 w 176469"/>
                  <a:gd name="connsiteY2" fmla="*/ 16863 h 28235"/>
                  <a:gd name="connsiteX3" fmla="*/ 16863 w 176469"/>
                  <a:gd name="connsiteY3" fmla="*/ 33734 h 28235"/>
                  <a:gd name="connsiteX4" fmla="*/ 166107 w 176469"/>
                  <a:gd name="connsiteY4" fmla="*/ 33734 h 28235"/>
                  <a:gd name="connsiteX5" fmla="*/ 182971 w 176469"/>
                  <a:gd name="connsiteY5" fmla="*/ 16863 h 28235"/>
                  <a:gd name="connsiteX6" fmla="*/ 166100 w 176469"/>
                  <a:gd name="connsiteY6" fmla="*/ 0 h 28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6469" h="28235">
                    <a:moveTo>
                      <a:pt x="166100" y="0"/>
                    </a:moveTo>
                    <a:lnTo>
                      <a:pt x="16863" y="0"/>
                    </a:lnTo>
                    <a:cubicBezTo>
                      <a:pt x="7553" y="0"/>
                      <a:pt x="0" y="7546"/>
                      <a:pt x="0" y="16863"/>
                    </a:cubicBezTo>
                    <a:cubicBezTo>
                      <a:pt x="0" y="26181"/>
                      <a:pt x="7553" y="33734"/>
                      <a:pt x="16863" y="33734"/>
                    </a:cubicBezTo>
                    <a:lnTo>
                      <a:pt x="166107" y="33734"/>
                    </a:lnTo>
                    <a:cubicBezTo>
                      <a:pt x="175418" y="33734"/>
                      <a:pt x="182971" y="26181"/>
                      <a:pt x="182971" y="16863"/>
                    </a:cubicBezTo>
                    <a:cubicBezTo>
                      <a:pt x="182971" y="7546"/>
                      <a:pt x="175411" y="0"/>
                      <a:pt x="166100" y="0"/>
                    </a:cubicBezTo>
                    <a:close/>
                  </a:path>
                </a:pathLst>
              </a:custGeom>
              <a:grpFill/>
              <a:ln w="7049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" name="Dowolny kształt: kształt 57">
                <a:extLst>
                  <a:ext uri="{FF2B5EF4-FFF2-40B4-BE49-F238E27FC236}">
                    <a16:creationId xmlns:a16="http://schemas.microsoft.com/office/drawing/2014/main" id="{638615E6-F166-4957-B566-60FBC1D8F12B}"/>
                  </a:ext>
                </a:extLst>
              </p:cNvPr>
              <p:cNvSpPr/>
              <p:nvPr/>
            </p:nvSpPr>
            <p:spPr>
              <a:xfrm>
                <a:off x="9484829" y="2257709"/>
                <a:ext cx="190587" cy="42353"/>
              </a:xfrm>
              <a:custGeom>
                <a:avLst/>
                <a:gdLst>
                  <a:gd name="connsiteX0" fmla="*/ 173159 w 190587"/>
                  <a:gd name="connsiteY0" fmla="*/ 47851 h 42352"/>
                  <a:gd name="connsiteX1" fmla="*/ 23922 w 190587"/>
                  <a:gd name="connsiteY1" fmla="*/ 47851 h 42352"/>
                  <a:gd name="connsiteX2" fmla="*/ 0 w 190587"/>
                  <a:gd name="connsiteY2" fmla="*/ 23922 h 42352"/>
                  <a:gd name="connsiteX3" fmla="*/ 23922 w 190587"/>
                  <a:gd name="connsiteY3" fmla="*/ 0 h 42352"/>
                  <a:gd name="connsiteX4" fmla="*/ 173166 w 190587"/>
                  <a:gd name="connsiteY4" fmla="*/ 0 h 42352"/>
                  <a:gd name="connsiteX5" fmla="*/ 197088 w 190587"/>
                  <a:gd name="connsiteY5" fmla="*/ 23922 h 42352"/>
                  <a:gd name="connsiteX6" fmla="*/ 173159 w 190587"/>
                  <a:gd name="connsiteY6" fmla="*/ 47851 h 42352"/>
                  <a:gd name="connsiteX7" fmla="*/ 23922 w 190587"/>
                  <a:gd name="connsiteY7" fmla="*/ 14118 h 42352"/>
                  <a:gd name="connsiteX8" fmla="*/ 14118 w 190587"/>
                  <a:gd name="connsiteY8" fmla="*/ 23922 h 42352"/>
                  <a:gd name="connsiteX9" fmla="*/ 23922 w 190587"/>
                  <a:gd name="connsiteY9" fmla="*/ 33734 h 42352"/>
                  <a:gd name="connsiteX10" fmla="*/ 173166 w 190587"/>
                  <a:gd name="connsiteY10" fmla="*/ 33734 h 42352"/>
                  <a:gd name="connsiteX11" fmla="*/ 182971 w 190587"/>
                  <a:gd name="connsiteY11" fmla="*/ 23922 h 42352"/>
                  <a:gd name="connsiteX12" fmla="*/ 173166 w 190587"/>
                  <a:gd name="connsiteY12" fmla="*/ 14118 h 42352"/>
                  <a:gd name="connsiteX13" fmla="*/ 23922 w 190587"/>
                  <a:gd name="connsiteY13" fmla="*/ 14118 h 42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0587" h="42352">
                    <a:moveTo>
                      <a:pt x="173159" y="47851"/>
                    </a:moveTo>
                    <a:lnTo>
                      <a:pt x="23922" y="47851"/>
                    </a:lnTo>
                    <a:cubicBezTo>
                      <a:pt x="10729" y="47851"/>
                      <a:pt x="0" y="37115"/>
                      <a:pt x="0" y="23922"/>
                    </a:cubicBezTo>
                    <a:cubicBezTo>
                      <a:pt x="0" y="10736"/>
                      <a:pt x="10729" y="0"/>
                      <a:pt x="23922" y="0"/>
                    </a:cubicBezTo>
                    <a:lnTo>
                      <a:pt x="173166" y="0"/>
                    </a:lnTo>
                    <a:cubicBezTo>
                      <a:pt x="186359" y="0"/>
                      <a:pt x="197088" y="10736"/>
                      <a:pt x="197088" y="23922"/>
                    </a:cubicBezTo>
                    <a:cubicBezTo>
                      <a:pt x="197081" y="37115"/>
                      <a:pt x="186352" y="47851"/>
                      <a:pt x="173159" y="47851"/>
                    </a:cubicBezTo>
                    <a:close/>
                    <a:moveTo>
                      <a:pt x="23922" y="14118"/>
                    </a:moveTo>
                    <a:cubicBezTo>
                      <a:pt x="18515" y="14118"/>
                      <a:pt x="14118" y="18515"/>
                      <a:pt x="14118" y="23922"/>
                    </a:cubicBezTo>
                    <a:cubicBezTo>
                      <a:pt x="14118" y="29336"/>
                      <a:pt x="18515" y="33734"/>
                      <a:pt x="23922" y="33734"/>
                    </a:cubicBezTo>
                    <a:lnTo>
                      <a:pt x="173166" y="33734"/>
                    </a:lnTo>
                    <a:cubicBezTo>
                      <a:pt x="178573" y="33734"/>
                      <a:pt x="182971" y="29336"/>
                      <a:pt x="182971" y="23922"/>
                    </a:cubicBezTo>
                    <a:cubicBezTo>
                      <a:pt x="182971" y="18515"/>
                      <a:pt x="178573" y="14118"/>
                      <a:pt x="173166" y="14118"/>
                    </a:cubicBezTo>
                    <a:lnTo>
                      <a:pt x="23922" y="14118"/>
                    </a:lnTo>
                    <a:close/>
                  </a:path>
                </a:pathLst>
              </a:custGeom>
              <a:grpFill/>
              <a:ln w="7049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" name="Dowolny kształt: kształt 58">
                <a:extLst>
                  <a:ext uri="{FF2B5EF4-FFF2-40B4-BE49-F238E27FC236}">
                    <a16:creationId xmlns:a16="http://schemas.microsoft.com/office/drawing/2014/main" id="{27F094E5-D1AA-440E-87DE-F6704F5CC6A1}"/>
                  </a:ext>
                </a:extLst>
              </p:cNvPr>
              <p:cNvSpPr/>
              <p:nvPr/>
            </p:nvSpPr>
            <p:spPr>
              <a:xfrm>
                <a:off x="9657988" y="1612911"/>
                <a:ext cx="571762" cy="698819"/>
              </a:xfrm>
              <a:custGeom>
                <a:avLst/>
                <a:gdLst>
                  <a:gd name="connsiteX0" fmla="*/ 571253 w 571761"/>
                  <a:gd name="connsiteY0" fmla="*/ 108719 h 698818"/>
                  <a:gd name="connsiteX1" fmla="*/ 286467 w 571761"/>
                  <a:gd name="connsiteY1" fmla="*/ 0 h 698818"/>
                  <a:gd name="connsiteX2" fmla="*/ 1680 w 571761"/>
                  <a:gd name="connsiteY2" fmla="*/ 108719 h 698818"/>
                  <a:gd name="connsiteX3" fmla="*/ 0 w 571761"/>
                  <a:gd name="connsiteY3" fmla="*/ 114980 h 698818"/>
                  <a:gd name="connsiteX4" fmla="*/ 0 w 571761"/>
                  <a:gd name="connsiteY4" fmla="*/ 137441 h 698818"/>
                  <a:gd name="connsiteX5" fmla="*/ 27240 w 571761"/>
                  <a:gd name="connsiteY5" fmla="*/ 137039 h 698818"/>
                  <a:gd name="connsiteX6" fmla="*/ 22920 w 571761"/>
                  <a:gd name="connsiteY6" fmla="*/ 121361 h 698818"/>
                  <a:gd name="connsiteX7" fmla="*/ 286467 w 571761"/>
                  <a:gd name="connsiteY7" fmla="*/ 25546 h 698818"/>
                  <a:gd name="connsiteX8" fmla="*/ 550006 w 571761"/>
                  <a:gd name="connsiteY8" fmla="*/ 121361 h 698818"/>
                  <a:gd name="connsiteX9" fmla="*/ 286467 w 571761"/>
                  <a:gd name="connsiteY9" fmla="*/ 217191 h 698818"/>
                  <a:gd name="connsiteX10" fmla="*/ 203011 w 571761"/>
                  <a:gd name="connsiteY10" fmla="*/ 211862 h 698818"/>
                  <a:gd name="connsiteX11" fmla="*/ 225450 w 571761"/>
                  <a:gd name="connsiteY11" fmla="*/ 240245 h 698818"/>
                  <a:gd name="connsiteX12" fmla="*/ 225521 w 571761"/>
                  <a:gd name="connsiteY12" fmla="*/ 240252 h 698818"/>
                  <a:gd name="connsiteX13" fmla="*/ 247763 w 571761"/>
                  <a:gd name="connsiteY13" fmla="*/ 241707 h 698818"/>
                  <a:gd name="connsiteX14" fmla="*/ 256093 w 571761"/>
                  <a:gd name="connsiteY14" fmla="*/ 242109 h 698818"/>
                  <a:gd name="connsiteX15" fmla="*/ 286467 w 571761"/>
                  <a:gd name="connsiteY15" fmla="*/ 242744 h 698818"/>
                  <a:gd name="connsiteX16" fmla="*/ 316827 w 571761"/>
                  <a:gd name="connsiteY16" fmla="*/ 242109 h 698818"/>
                  <a:gd name="connsiteX17" fmla="*/ 325163 w 571761"/>
                  <a:gd name="connsiteY17" fmla="*/ 241707 h 698818"/>
                  <a:gd name="connsiteX18" fmla="*/ 347412 w 571761"/>
                  <a:gd name="connsiteY18" fmla="*/ 240252 h 698818"/>
                  <a:gd name="connsiteX19" fmla="*/ 354238 w 571761"/>
                  <a:gd name="connsiteY19" fmla="*/ 239716 h 698818"/>
                  <a:gd name="connsiteX20" fmla="*/ 380652 w 571761"/>
                  <a:gd name="connsiteY20" fmla="*/ 236737 h 698818"/>
                  <a:gd name="connsiteX21" fmla="*/ 385897 w 571761"/>
                  <a:gd name="connsiteY21" fmla="*/ 235947 h 698818"/>
                  <a:gd name="connsiteX22" fmla="*/ 405944 w 571761"/>
                  <a:gd name="connsiteY22" fmla="*/ 232678 h 698818"/>
                  <a:gd name="connsiteX23" fmla="*/ 412967 w 571761"/>
                  <a:gd name="connsiteY23" fmla="*/ 231337 h 698818"/>
                  <a:gd name="connsiteX24" fmla="*/ 432845 w 571761"/>
                  <a:gd name="connsiteY24" fmla="*/ 226996 h 698818"/>
                  <a:gd name="connsiteX25" fmla="*/ 435929 w 571761"/>
                  <a:gd name="connsiteY25" fmla="*/ 226290 h 698818"/>
                  <a:gd name="connsiteX26" fmla="*/ 456816 w 571761"/>
                  <a:gd name="connsiteY26" fmla="*/ 220431 h 698818"/>
                  <a:gd name="connsiteX27" fmla="*/ 462294 w 571761"/>
                  <a:gd name="connsiteY27" fmla="*/ 218681 h 698818"/>
                  <a:gd name="connsiteX28" fmla="*/ 476955 w 571761"/>
                  <a:gd name="connsiteY28" fmla="*/ 213549 h 698818"/>
                  <a:gd name="connsiteX29" fmla="*/ 481995 w 571761"/>
                  <a:gd name="connsiteY29" fmla="*/ 211643 h 698818"/>
                  <a:gd name="connsiteX30" fmla="*/ 499014 w 571761"/>
                  <a:gd name="connsiteY30" fmla="*/ 204330 h 698818"/>
                  <a:gd name="connsiteX31" fmla="*/ 501216 w 571761"/>
                  <a:gd name="connsiteY31" fmla="*/ 203208 h 698818"/>
                  <a:gd name="connsiteX32" fmla="*/ 514416 w 571761"/>
                  <a:gd name="connsiteY32" fmla="*/ 196290 h 698818"/>
                  <a:gd name="connsiteX33" fmla="*/ 518623 w 571761"/>
                  <a:gd name="connsiteY33" fmla="*/ 193820 h 698818"/>
                  <a:gd name="connsiteX34" fmla="*/ 529303 w 571761"/>
                  <a:gd name="connsiteY34" fmla="*/ 186945 h 698818"/>
                  <a:gd name="connsiteX35" fmla="*/ 531950 w 571761"/>
                  <a:gd name="connsiteY35" fmla="*/ 185166 h 698818"/>
                  <a:gd name="connsiteX36" fmla="*/ 543117 w 571761"/>
                  <a:gd name="connsiteY36" fmla="*/ 176265 h 698818"/>
                  <a:gd name="connsiteX37" fmla="*/ 545588 w 571761"/>
                  <a:gd name="connsiteY37" fmla="*/ 173964 h 698818"/>
                  <a:gd name="connsiteX38" fmla="*/ 550020 w 571761"/>
                  <a:gd name="connsiteY38" fmla="*/ 169827 h 698818"/>
                  <a:gd name="connsiteX39" fmla="*/ 550020 w 571761"/>
                  <a:gd name="connsiteY39" fmla="*/ 264669 h 698818"/>
                  <a:gd name="connsiteX40" fmla="*/ 549668 w 571761"/>
                  <a:gd name="connsiteY40" fmla="*/ 270358 h 698818"/>
                  <a:gd name="connsiteX41" fmla="*/ 550020 w 571761"/>
                  <a:gd name="connsiteY41" fmla="*/ 274678 h 698818"/>
                  <a:gd name="connsiteX42" fmla="*/ 549124 w 571761"/>
                  <a:gd name="connsiteY42" fmla="*/ 280883 h 698818"/>
                  <a:gd name="connsiteX43" fmla="*/ 547797 w 571761"/>
                  <a:gd name="connsiteY43" fmla="*/ 285520 h 698818"/>
                  <a:gd name="connsiteX44" fmla="*/ 546152 w 571761"/>
                  <a:gd name="connsiteY44" fmla="*/ 289304 h 698818"/>
                  <a:gd name="connsiteX45" fmla="*/ 543505 w 571761"/>
                  <a:gd name="connsiteY45" fmla="*/ 294033 h 698818"/>
                  <a:gd name="connsiteX46" fmla="*/ 540992 w 571761"/>
                  <a:gd name="connsiteY46" fmla="*/ 297563 h 698818"/>
                  <a:gd name="connsiteX47" fmla="*/ 536835 w 571761"/>
                  <a:gd name="connsiteY47" fmla="*/ 302567 h 698818"/>
                  <a:gd name="connsiteX48" fmla="*/ 533863 w 571761"/>
                  <a:gd name="connsiteY48" fmla="*/ 305588 h 698818"/>
                  <a:gd name="connsiteX49" fmla="*/ 527835 w 571761"/>
                  <a:gd name="connsiteY49" fmla="*/ 311031 h 698818"/>
                  <a:gd name="connsiteX50" fmla="*/ 524891 w 571761"/>
                  <a:gd name="connsiteY50" fmla="*/ 313318 h 698818"/>
                  <a:gd name="connsiteX51" fmla="*/ 516625 w 571761"/>
                  <a:gd name="connsiteY51" fmla="*/ 319247 h 698818"/>
                  <a:gd name="connsiteX52" fmla="*/ 514197 w 571761"/>
                  <a:gd name="connsiteY52" fmla="*/ 320779 h 698818"/>
                  <a:gd name="connsiteX53" fmla="*/ 503369 w 571761"/>
                  <a:gd name="connsiteY53" fmla="*/ 327118 h 698818"/>
                  <a:gd name="connsiteX54" fmla="*/ 501858 w 571761"/>
                  <a:gd name="connsiteY54" fmla="*/ 327901 h 698818"/>
                  <a:gd name="connsiteX55" fmla="*/ 488263 w 571761"/>
                  <a:gd name="connsiteY55" fmla="*/ 334529 h 698818"/>
                  <a:gd name="connsiteX56" fmla="*/ 487847 w 571761"/>
                  <a:gd name="connsiteY56" fmla="*/ 334706 h 698818"/>
                  <a:gd name="connsiteX57" fmla="*/ 389751 w 571761"/>
                  <a:gd name="connsiteY57" fmla="*/ 362433 h 698818"/>
                  <a:gd name="connsiteX58" fmla="*/ 389172 w 571761"/>
                  <a:gd name="connsiteY58" fmla="*/ 362517 h 698818"/>
                  <a:gd name="connsiteX59" fmla="*/ 365956 w 571761"/>
                  <a:gd name="connsiteY59" fmla="*/ 365828 h 698818"/>
                  <a:gd name="connsiteX60" fmla="*/ 361989 w 571761"/>
                  <a:gd name="connsiteY60" fmla="*/ 366237 h 698818"/>
                  <a:gd name="connsiteX61" fmla="*/ 340826 w 571761"/>
                  <a:gd name="connsiteY61" fmla="*/ 368376 h 698818"/>
                  <a:gd name="connsiteX62" fmla="*/ 330711 w 571761"/>
                  <a:gd name="connsiteY62" fmla="*/ 369004 h 698818"/>
                  <a:gd name="connsiteX63" fmla="*/ 314328 w 571761"/>
                  <a:gd name="connsiteY63" fmla="*/ 369979 h 698818"/>
                  <a:gd name="connsiteX64" fmla="*/ 286481 w 571761"/>
                  <a:gd name="connsiteY64" fmla="*/ 370501 h 698818"/>
                  <a:gd name="connsiteX65" fmla="*/ 258606 w 571761"/>
                  <a:gd name="connsiteY65" fmla="*/ 369943 h 698818"/>
                  <a:gd name="connsiteX66" fmla="*/ 248102 w 571761"/>
                  <a:gd name="connsiteY66" fmla="*/ 369322 h 698818"/>
                  <a:gd name="connsiteX67" fmla="*/ 248102 w 571761"/>
                  <a:gd name="connsiteY67" fmla="*/ 395058 h 698818"/>
                  <a:gd name="connsiteX68" fmla="*/ 286481 w 571761"/>
                  <a:gd name="connsiteY68" fmla="*/ 396054 h 698818"/>
                  <a:gd name="connsiteX69" fmla="*/ 540505 w 571761"/>
                  <a:gd name="connsiteY69" fmla="*/ 331812 h 698818"/>
                  <a:gd name="connsiteX70" fmla="*/ 550020 w 571761"/>
                  <a:gd name="connsiteY70" fmla="*/ 323144 h 698818"/>
                  <a:gd name="connsiteX71" fmla="*/ 550020 w 571761"/>
                  <a:gd name="connsiteY71" fmla="*/ 323144 h 698818"/>
                  <a:gd name="connsiteX72" fmla="*/ 550020 w 571761"/>
                  <a:gd name="connsiteY72" fmla="*/ 417999 h 698818"/>
                  <a:gd name="connsiteX73" fmla="*/ 549668 w 571761"/>
                  <a:gd name="connsiteY73" fmla="*/ 423689 h 698818"/>
                  <a:gd name="connsiteX74" fmla="*/ 550020 w 571761"/>
                  <a:gd name="connsiteY74" fmla="*/ 428009 h 698818"/>
                  <a:gd name="connsiteX75" fmla="*/ 549124 w 571761"/>
                  <a:gd name="connsiteY75" fmla="*/ 434199 h 698818"/>
                  <a:gd name="connsiteX76" fmla="*/ 547797 w 571761"/>
                  <a:gd name="connsiteY76" fmla="*/ 438844 h 698818"/>
                  <a:gd name="connsiteX77" fmla="*/ 546152 w 571761"/>
                  <a:gd name="connsiteY77" fmla="*/ 442635 h 698818"/>
                  <a:gd name="connsiteX78" fmla="*/ 543505 w 571761"/>
                  <a:gd name="connsiteY78" fmla="*/ 447350 h 698818"/>
                  <a:gd name="connsiteX79" fmla="*/ 540992 w 571761"/>
                  <a:gd name="connsiteY79" fmla="*/ 450893 h 698818"/>
                  <a:gd name="connsiteX80" fmla="*/ 536835 w 571761"/>
                  <a:gd name="connsiteY80" fmla="*/ 455898 h 698818"/>
                  <a:gd name="connsiteX81" fmla="*/ 533863 w 571761"/>
                  <a:gd name="connsiteY81" fmla="*/ 458912 h 698818"/>
                  <a:gd name="connsiteX82" fmla="*/ 527835 w 571761"/>
                  <a:gd name="connsiteY82" fmla="*/ 464354 h 698818"/>
                  <a:gd name="connsiteX83" fmla="*/ 524891 w 571761"/>
                  <a:gd name="connsiteY83" fmla="*/ 466670 h 698818"/>
                  <a:gd name="connsiteX84" fmla="*/ 516625 w 571761"/>
                  <a:gd name="connsiteY84" fmla="*/ 472571 h 698818"/>
                  <a:gd name="connsiteX85" fmla="*/ 514197 w 571761"/>
                  <a:gd name="connsiteY85" fmla="*/ 474110 h 698818"/>
                  <a:gd name="connsiteX86" fmla="*/ 503369 w 571761"/>
                  <a:gd name="connsiteY86" fmla="*/ 480455 h 698818"/>
                  <a:gd name="connsiteX87" fmla="*/ 501858 w 571761"/>
                  <a:gd name="connsiteY87" fmla="*/ 481225 h 698818"/>
                  <a:gd name="connsiteX88" fmla="*/ 488263 w 571761"/>
                  <a:gd name="connsiteY88" fmla="*/ 487853 h 698818"/>
                  <a:gd name="connsiteX89" fmla="*/ 487847 w 571761"/>
                  <a:gd name="connsiteY89" fmla="*/ 488037 h 698818"/>
                  <a:gd name="connsiteX90" fmla="*/ 389751 w 571761"/>
                  <a:gd name="connsiteY90" fmla="*/ 515756 h 698818"/>
                  <a:gd name="connsiteX91" fmla="*/ 389172 w 571761"/>
                  <a:gd name="connsiteY91" fmla="*/ 515855 h 698818"/>
                  <a:gd name="connsiteX92" fmla="*/ 365956 w 571761"/>
                  <a:gd name="connsiteY92" fmla="*/ 519159 h 698818"/>
                  <a:gd name="connsiteX93" fmla="*/ 361989 w 571761"/>
                  <a:gd name="connsiteY93" fmla="*/ 519582 h 698818"/>
                  <a:gd name="connsiteX94" fmla="*/ 340826 w 571761"/>
                  <a:gd name="connsiteY94" fmla="*/ 521721 h 698818"/>
                  <a:gd name="connsiteX95" fmla="*/ 330711 w 571761"/>
                  <a:gd name="connsiteY95" fmla="*/ 522328 h 698818"/>
                  <a:gd name="connsiteX96" fmla="*/ 314328 w 571761"/>
                  <a:gd name="connsiteY96" fmla="*/ 523309 h 698818"/>
                  <a:gd name="connsiteX97" fmla="*/ 286481 w 571761"/>
                  <a:gd name="connsiteY97" fmla="*/ 523832 h 698818"/>
                  <a:gd name="connsiteX98" fmla="*/ 258606 w 571761"/>
                  <a:gd name="connsiteY98" fmla="*/ 523281 h 698818"/>
                  <a:gd name="connsiteX99" fmla="*/ 246387 w 571761"/>
                  <a:gd name="connsiteY99" fmla="*/ 522554 h 698818"/>
                  <a:gd name="connsiteX100" fmla="*/ 246387 w 571761"/>
                  <a:gd name="connsiteY100" fmla="*/ 548312 h 698818"/>
                  <a:gd name="connsiteX101" fmla="*/ 286481 w 571761"/>
                  <a:gd name="connsiteY101" fmla="*/ 549370 h 698818"/>
                  <a:gd name="connsiteX102" fmla="*/ 540505 w 571761"/>
                  <a:gd name="connsiteY102" fmla="*/ 485135 h 698818"/>
                  <a:gd name="connsiteX103" fmla="*/ 550020 w 571761"/>
                  <a:gd name="connsiteY103" fmla="*/ 476474 h 698818"/>
                  <a:gd name="connsiteX104" fmla="*/ 550020 w 571761"/>
                  <a:gd name="connsiteY104" fmla="*/ 476460 h 698818"/>
                  <a:gd name="connsiteX105" fmla="*/ 550020 w 571761"/>
                  <a:gd name="connsiteY105" fmla="*/ 583909 h 698818"/>
                  <a:gd name="connsiteX106" fmla="*/ 549653 w 571761"/>
                  <a:gd name="connsiteY106" fmla="*/ 585645 h 698818"/>
                  <a:gd name="connsiteX107" fmla="*/ 286481 w 571761"/>
                  <a:gd name="connsiteY107" fmla="*/ 677148 h 698818"/>
                  <a:gd name="connsiteX108" fmla="*/ 244664 w 571761"/>
                  <a:gd name="connsiteY108" fmla="*/ 675744 h 698818"/>
                  <a:gd name="connsiteX109" fmla="*/ 244664 w 571761"/>
                  <a:gd name="connsiteY109" fmla="*/ 701346 h 698818"/>
                  <a:gd name="connsiteX110" fmla="*/ 286481 w 571761"/>
                  <a:gd name="connsiteY110" fmla="*/ 702694 h 698818"/>
                  <a:gd name="connsiteX111" fmla="*/ 571507 w 571761"/>
                  <a:gd name="connsiteY111" fmla="*/ 593890 h 698818"/>
                  <a:gd name="connsiteX112" fmla="*/ 572933 w 571761"/>
                  <a:gd name="connsiteY112" fmla="*/ 587707 h 698818"/>
                  <a:gd name="connsiteX113" fmla="*/ 572933 w 571761"/>
                  <a:gd name="connsiteY113" fmla="*/ 114980 h 698818"/>
                  <a:gd name="connsiteX114" fmla="*/ 571253 w 571761"/>
                  <a:gd name="connsiteY114" fmla="*/ 108719 h 698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571761" h="698818">
                    <a:moveTo>
                      <a:pt x="571253" y="108719"/>
                    </a:moveTo>
                    <a:cubicBezTo>
                      <a:pt x="557983" y="53915"/>
                      <a:pt x="459223" y="0"/>
                      <a:pt x="286467" y="0"/>
                    </a:cubicBezTo>
                    <a:cubicBezTo>
                      <a:pt x="113703" y="0"/>
                      <a:pt x="14929" y="53922"/>
                      <a:pt x="1680" y="108719"/>
                    </a:cubicBezTo>
                    <a:cubicBezTo>
                      <a:pt x="713" y="110611"/>
                      <a:pt x="0" y="112665"/>
                      <a:pt x="0" y="114980"/>
                    </a:cubicBezTo>
                    <a:lnTo>
                      <a:pt x="0" y="137441"/>
                    </a:lnTo>
                    <a:cubicBezTo>
                      <a:pt x="9120" y="137138"/>
                      <a:pt x="18318" y="136686"/>
                      <a:pt x="27240" y="137039"/>
                    </a:cubicBezTo>
                    <a:cubicBezTo>
                      <a:pt x="24501" y="131801"/>
                      <a:pt x="22920" y="126557"/>
                      <a:pt x="22920" y="121361"/>
                    </a:cubicBezTo>
                    <a:cubicBezTo>
                      <a:pt x="22920" y="76037"/>
                      <a:pt x="131145" y="25546"/>
                      <a:pt x="286467" y="25546"/>
                    </a:cubicBezTo>
                    <a:cubicBezTo>
                      <a:pt x="441781" y="25546"/>
                      <a:pt x="550006" y="76037"/>
                      <a:pt x="550006" y="121361"/>
                    </a:cubicBezTo>
                    <a:cubicBezTo>
                      <a:pt x="550006" y="166700"/>
                      <a:pt x="441781" y="217191"/>
                      <a:pt x="286467" y="217191"/>
                    </a:cubicBezTo>
                    <a:cubicBezTo>
                      <a:pt x="256693" y="217191"/>
                      <a:pt x="228867" y="215194"/>
                      <a:pt x="203011" y="211862"/>
                    </a:cubicBezTo>
                    <a:cubicBezTo>
                      <a:pt x="211086" y="220742"/>
                      <a:pt x="218540" y="230243"/>
                      <a:pt x="225450" y="240245"/>
                    </a:cubicBezTo>
                    <a:cubicBezTo>
                      <a:pt x="225472" y="240245"/>
                      <a:pt x="225493" y="240252"/>
                      <a:pt x="225521" y="240252"/>
                    </a:cubicBezTo>
                    <a:cubicBezTo>
                      <a:pt x="232763" y="240838"/>
                      <a:pt x="240175" y="241325"/>
                      <a:pt x="247763" y="241707"/>
                    </a:cubicBezTo>
                    <a:cubicBezTo>
                      <a:pt x="250523" y="241855"/>
                      <a:pt x="253283" y="241989"/>
                      <a:pt x="256093" y="242109"/>
                    </a:cubicBezTo>
                    <a:cubicBezTo>
                      <a:pt x="265975" y="242476"/>
                      <a:pt x="276041" y="242744"/>
                      <a:pt x="286467" y="242744"/>
                    </a:cubicBezTo>
                    <a:cubicBezTo>
                      <a:pt x="296892" y="242744"/>
                      <a:pt x="306951" y="242476"/>
                      <a:pt x="316827" y="242109"/>
                    </a:cubicBezTo>
                    <a:cubicBezTo>
                      <a:pt x="319636" y="241989"/>
                      <a:pt x="322389" y="241855"/>
                      <a:pt x="325163" y="241707"/>
                    </a:cubicBezTo>
                    <a:cubicBezTo>
                      <a:pt x="332744" y="241325"/>
                      <a:pt x="340163" y="240838"/>
                      <a:pt x="347412" y="240252"/>
                    </a:cubicBezTo>
                    <a:cubicBezTo>
                      <a:pt x="349692" y="240062"/>
                      <a:pt x="351993" y="239914"/>
                      <a:pt x="354238" y="239716"/>
                    </a:cubicBezTo>
                    <a:cubicBezTo>
                      <a:pt x="363309" y="238890"/>
                      <a:pt x="372125" y="237881"/>
                      <a:pt x="380652" y="236737"/>
                    </a:cubicBezTo>
                    <a:cubicBezTo>
                      <a:pt x="382438" y="236490"/>
                      <a:pt x="384125" y="236194"/>
                      <a:pt x="385897" y="235947"/>
                    </a:cubicBezTo>
                    <a:cubicBezTo>
                      <a:pt x="392751" y="234944"/>
                      <a:pt x="399428" y="233864"/>
                      <a:pt x="405944" y="232678"/>
                    </a:cubicBezTo>
                    <a:cubicBezTo>
                      <a:pt x="408301" y="232241"/>
                      <a:pt x="410652" y="231803"/>
                      <a:pt x="412967" y="231337"/>
                    </a:cubicBezTo>
                    <a:cubicBezTo>
                      <a:pt x="419800" y="230003"/>
                      <a:pt x="426442" y="228542"/>
                      <a:pt x="432845" y="226996"/>
                    </a:cubicBezTo>
                    <a:cubicBezTo>
                      <a:pt x="433854" y="226749"/>
                      <a:pt x="434941" y="226544"/>
                      <a:pt x="435929" y="226290"/>
                    </a:cubicBezTo>
                    <a:cubicBezTo>
                      <a:pt x="443193" y="224476"/>
                      <a:pt x="450117" y="222500"/>
                      <a:pt x="456816" y="220431"/>
                    </a:cubicBezTo>
                    <a:cubicBezTo>
                      <a:pt x="458687" y="219867"/>
                      <a:pt x="460473" y="219260"/>
                      <a:pt x="462294" y="218681"/>
                    </a:cubicBezTo>
                    <a:cubicBezTo>
                      <a:pt x="467341" y="217029"/>
                      <a:pt x="472226" y="215328"/>
                      <a:pt x="476955" y="213549"/>
                    </a:cubicBezTo>
                    <a:cubicBezTo>
                      <a:pt x="478635" y="212907"/>
                      <a:pt x="480350" y="212293"/>
                      <a:pt x="481995" y="211643"/>
                    </a:cubicBezTo>
                    <a:cubicBezTo>
                      <a:pt x="487931" y="209286"/>
                      <a:pt x="493656" y="206857"/>
                      <a:pt x="499014" y="204330"/>
                    </a:cubicBezTo>
                    <a:cubicBezTo>
                      <a:pt x="499783" y="203963"/>
                      <a:pt x="500468" y="203582"/>
                      <a:pt x="501216" y="203208"/>
                    </a:cubicBezTo>
                    <a:cubicBezTo>
                      <a:pt x="505840" y="200963"/>
                      <a:pt x="510230" y="198655"/>
                      <a:pt x="514416" y="196290"/>
                    </a:cubicBezTo>
                    <a:cubicBezTo>
                      <a:pt x="515849" y="195479"/>
                      <a:pt x="517239" y="194660"/>
                      <a:pt x="518623" y="193820"/>
                    </a:cubicBezTo>
                    <a:cubicBezTo>
                      <a:pt x="522364" y="191589"/>
                      <a:pt x="525929" y="189295"/>
                      <a:pt x="529303" y="186945"/>
                    </a:cubicBezTo>
                    <a:cubicBezTo>
                      <a:pt x="530178" y="186345"/>
                      <a:pt x="531103" y="185759"/>
                      <a:pt x="531950" y="185166"/>
                    </a:cubicBezTo>
                    <a:cubicBezTo>
                      <a:pt x="535966" y="182250"/>
                      <a:pt x="539686" y="179293"/>
                      <a:pt x="543117" y="176265"/>
                    </a:cubicBezTo>
                    <a:cubicBezTo>
                      <a:pt x="543985" y="175495"/>
                      <a:pt x="544748" y="174719"/>
                      <a:pt x="545588" y="173964"/>
                    </a:cubicBezTo>
                    <a:cubicBezTo>
                      <a:pt x="547077" y="172580"/>
                      <a:pt x="548651" y="171211"/>
                      <a:pt x="550020" y="169827"/>
                    </a:cubicBezTo>
                    <a:lnTo>
                      <a:pt x="550020" y="264669"/>
                    </a:lnTo>
                    <a:cubicBezTo>
                      <a:pt x="549541" y="266504"/>
                      <a:pt x="549385" y="268431"/>
                      <a:pt x="549668" y="270358"/>
                    </a:cubicBezTo>
                    <a:cubicBezTo>
                      <a:pt x="549886" y="271798"/>
                      <a:pt x="550020" y="273245"/>
                      <a:pt x="550020" y="274678"/>
                    </a:cubicBezTo>
                    <a:cubicBezTo>
                      <a:pt x="550020" y="276732"/>
                      <a:pt x="549555" y="278800"/>
                      <a:pt x="549124" y="280883"/>
                    </a:cubicBezTo>
                    <a:cubicBezTo>
                      <a:pt x="548792" y="282429"/>
                      <a:pt x="548355" y="283960"/>
                      <a:pt x="547797" y="285520"/>
                    </a:cubicBezTo>
                    <a:cubicBezTo>
                      <a:pt x="547331" y="286770"/>
                      <a:pt x="546766" y="288047"/>
                      <a:pt x="546152" y="289304"/>
                    </a:cubicBezTo>
                    <a:cubicBezTo>
                      <a:pt x="545383" y="290885"/>
                      <a:pt x="544529" y="292452"/>
                      <a:pt x="543505" y="294033"/>
                    </a:cubicBezTo>
                    <a:cubicBezTo>
                      <a:pt x="542743" y="295205"/>
                      <a:pt x="541889" y="296391"/>
                      <a:pt x="540992" y="297563"/>
                    </a:cubicBezTo>
                    <a:cubicBezTo>
                      <a:pt x="539715" y="299236"/>
                      <a:pt x="538366" y="300916"/>
                      <a:pt x="536835" y="302567"/>
                    </a:cubicBezTo>
                    <a:cubicBezTo>
                      <a:pt x="535910" y="303577"/>
                      <a:pt x="534893" y="304579"/>
                      <a:pt x="533863" y="305588"/>
                    </a:cubicBezTo>
                    <a:cubicBezTo>
                      <a:pt x="531985" y="307410"/>
                      <a:pt x="530023" y="309231"/>
                      <a:pt x="527835" y="311031"/>
                    </a:cubicBezTo>
                    <a:cubicBezTo>
                      <a:pt x="526889" y="311800"/>
                      <a:pt x="525886" y="312563"/>
                      <a:pt x="524891" y="313318"/>
                    </a:cubicBezTo>
                    <a:cubicBezTo>
                      <a:pt x="522294" y="315330"/>
                      <a:pt x="519597" y="317299"/>
                      <a:pt x="516625" y="319247"/>
                    </a:cubicBezTo>
                    <a:cubicBezTo>
                      <a:pt x="515842" y="319770"/>
                      <a:pt x="515016" y="320278"/>
                      <a:pt x="514197" y="320779"/>
                    </a:cubicBezTo>
                    <a:cubicBezTo>
                      <a:pt x="510788" y="322918"/>
                      <a:pt x="507223" y="325057"/>
                      <a:pt x="503369" y="327118"/>
                    </a:cubicBezTo>
                    <a:cubicBezTo>
                      <a:pt x="502875" y="327393"/>
                      <a:pt x="502360" y="327647"/>
                      <a:pt x="501858" y="327901"/>
                    </a:cubicBezTo>
                    <a:cubicBezTo>
                      <a:pt x="497560" y="330160"/>
                      <a:pt x="493070" y="332384"/>
                      <a:pt x="488263" y="334529"/>
                    </a:cubicBezTo>
                    <a:cubicBezTo>
                      <a:pt x="488129" y="334600"/>
                      <a:pt x="487988" y="334649"/>
                      <a:pt x="487847" y="334706"/>
                    </a:cubicBezTo>
                    <a:cubicBezTo>
                      <a:pt x="461835" y="346289"/>
                      <a:pt x="428546" y="356038"/>
                      <a:pt x="389751" y="362433"/>
                    </a:cubicBezTo>
                    <a:cubicBezTo>
                      <a:pt x="389567" y="362447"/>
                      <a:pt x="389363" y="362489"/>
                      <a:pt x="389172" y="362517"/>
                    </a:cubicBezTo>
                    <a:cubicBezTo>
                      <a:pt x="381633" y="363760"/>
                      <a:pt x="373897" y="364861"/>
                      <a:pt x="365956" y="365828"/>
                    </a:cubicBezTo>
                    <a:cubicBezTo>
                      <a:pt x="364657" y="365983"/>
                      <a:pt x="363302" y="366089"/>
                      <a:pt x="361989" y="366237"/>
                    </a:cubicBezTo>
                    <a:cubicBezTo>
                      <a:pt x="355057" y="367049"/>
                      <a:pt x="348047" y="367790"/>
                      <a:pt x="340826" y="368376"/>
                    </a:cubicBezTo>
                    <a:cubicBezTo>
                      <a:pt x="337530" y="368644"/>
                      <a:pt x="334064" y="368772"/>
                      <a:pt x="330711" y="369004"/>
                    </a:cubicBezTo>
                    <a:cubicBezTo>
                      <a:pt x="325276" y="369364"/>
                      <a:pt x="319904" y="369753"/>
                      <a:pt x="314328" y="369979"/>
                    </a:cubicBezTo>
                    <a:cubicBezTo>
                      <a:pt x="305236" y="370303"/>
                      <a:pt x="295954" y="370501"/>
                      <a:pt x="286481" y="370501"/>
                    </a:cubicBezTo>
                    <a:cubicBezTo>
                      <a:pt x="277001" y="370501"/>
                      <a:pt x="267719" y="370303"/>
                      <a:pt x="258606" y="369943"/>
                    </a:cubicBezTo>
                    <a:cubicBezTo>
                      <a:pt x="255034" y="369802"/>
                      <a:pt x="251582" y="369541"/>
                      <a:pt x="248102" y="369322"/>
                    </a:cubicBezTo>
                    <a:lnTo>
                      <a:pt x="248102" y="395058"/>
                    </a:lnTo>
                    <a:cubicBezTo>
                      <a:pt x="260476" y="395665"/>
                      <a:pt x="273210" y="396054"/>
                      <a:pt x="286481" y="396054"/>
                    </a:cubicBezTo>
                    <a:cubicBezTo>
                      <a:pt x="411054" y="396054"/>
                      <a:pt x="497150" y="367995"/>
                      <a:pt x="540505" y="331812"/>
                    </a:cubicBezTo>
                    <a:cubicBezTo>
                      <a:pt x="543964" y="329009"/>
                      <a:pt x="547084" y="326101"/>
                      <a:pt x="550020" y="323144"/>
                    </a:cubicBezTo>
                    <a:lnTo>
                      <a:pt x="550020" y="323144"/>
                    </a:lnTo>
                    <a:lnTo>
                      <a:pt x="550020" y="417999"/>
                    </a:lnTo>
                    <a:cubicBezTo>
                      <a:pt x="549541" y="419835"/>
                      <a:pt x="549385" y="421762"/>
                      <a:pt x="549668" y="423689"/>
                    </a:cubicBezTo>
                    <a:cubicBezTo>
                      <a:pt x="549886" y="425129"/>
                      <a:pt x="550020" y="426562"/>
                      <a:pt x="550020" y="428009"/>
                    </a:cubicBezTo>
                    <a:cubicBezTo>
                      <a:pt x="550020" y="430063"/>
                      <a:pt x="549555" y="432131"/>
                      <a:pt x="549124" y="434199"/>
                    </a:cubicBezTo>
                    <a:cubicBezTo>
                      <a:pt x="548792" y="435752"/>
                      <a:pt x="548355" y="437291"/>
                      <a:pt x="547797" y="438844"/>
                    </a:cubicBezTo>
                    <a:cubicBezTo>
                      <a:pt x="547331" y="440100"/>
                      <a:pt x="546766" y="441364"/>
                      <a:pt x="546152" y="442635"/>
                    </a:cubicBezTo>
                    <a:cubicBezTo>
                      <a:pt x="545383" y="444209"/>
                      <a:pt x="544529" y="445776"/>
                      <a:pt x="543505" y="447350"/>
                    </a:cubicBezTo>
                    <a:cubicBezTo>
                      <a:pt x="542743" y="448529"/>
                      <a:pt x="541889" y="449707"/>
                      <a:pt x="540992" y="450893"/>
                    </a:cubicBezTo>
                    <a:cubicBezTo>
                      <a:pt x="539715" y="452559"/>
                      <a:pt x="538366" y="454239"/>
                      <a:pt x="536835" y="455898"/>
                    </a:cubicBezTo>
                    <a:cubicBezTo>
                      <a:pt x="535910" y="456907"/>
                      <a:pt x="534893" y="457896"/>
                      <a:pt x="533863" y="458912"/>
                    </a:cubicBezTo>
                    <a:cubicBezTo>
                      <a:pt x="531985" y="460740"/>
                      <a:pt x="530023" y="462554"/>
                      <a:pt x="527835" y="464354"/>
                    </a:cubicBezTo>
                    <a:cubicBezTo>
                      <a:pt x="526889" y="465138"/>
                      <a:pt x="525886" y="465893"/>
                      <a:pt x="524891" y="466670"/>
                    </a:cubicBezTo>
                    <a:cubicBezTo>
                      <a:pt x="522294" y="468639"/>
                      <a:pt x="519597" y="470637"/>
                      <a:pt x="516625" y="472571"/>
                    </a:cubicBezTo>
                    <a:cubicBezTo>
                      <a:pt x="515842" y="473093"/>
                      <a:pt x="515016" y="473594"/>
                      <a:pt x="514197" y="474110"/>
                    </a:cubicBezTo>
                    <a:cubicBezTo>
                      <a:pt x="510788" y="476255"/>
                      <a:pt x="507223" y="478387"/>
                      <a:pt x="503369" y="480455"/>
                    </a:cubicBezTo>
                    <a:cubicBezTo>
                      <a:pt x="502875" y="480717"/>
                      <a:pt x="502360" y="480978"/>
                      <a:pt x="501858" y="481225"/>
                    </a:cubicBezTo>
                    <a:cubicBezTo>
                      <a:pt x="497560" y="483491"/>
                      <a:pt x="493070" y="485714"/>
                      <a:pt x="488263" y="487853"/>
                    </a:cubicBezTo>
                    <a:cubicBezTo>
                      <a:pt x="488129" y="487924"/>
                      <a:pt x="487988" y="487980"/>
                      <a:pt x="487847" y="488037"/>
                    </a:cubicBezTo>
                    <a:cubicBezTo>
                      <a:pt x="461835" y="499627"/>
                      <a:pt x="428546" y="509368"/>
                      <a:pt x="389751" y="515756"/>
                    </a:cubicBezTo>
                    <a:cubicBezTo>
                      <a:pt x="389567" y="515785"/>
                      <a:pt x="389363" y="515813"/>
                      <a:pt x="389172" y="515855"/>
                    </a:cubicBezTo>
                    <a:cubicBezTo>
                      <a:pt x="381633" y="517098"/>
                      <a:pt x="373897" y="518185"/>
                      <a:pt x="365956" y="519159"/>
                    </a:cubicBezTo>
                    <a:cubicBezTo>
                      <a:pt x="364657" y="519314"/>
                      <a:pt x="363302" y="519420"/>
                      <a:pt x="361989" y="519582"/>
                    </a:cubicBezTo>
                    <a:cubicBezTo>
                      <a:pt x="355057" y="520380"/>
                      <a:pt x="348047" y="521114"/>
                      <a:pt x="340826" y="521721"/>
                    </a:cubicBezTo>
                    <a:cubicBezTo>
                      <a:pt x="337530" y="521982"/>
                      <a:pt x="334064" y="522109"/>
                      <a:pt x="330711" y="522328"/>
                    </a:cubicBezTo>
                    <a:cubicBezTo>
                      <a:pt x="325276" y="522702"/>
                      <a:pt x="319904" y="523098"/>
                      <a:pt x="314328" y="523309"/>
                    </a:cubicBezTo>
                    <a:cubicBezTo>
                      <a:pt x="305236" y="523627"/>
                      <a:pt x="295954" y="523832"/>
                      <a:pt x="286481" y="523832"/>
                    </a:cubicBezTo>
                    <a:cubicBezTo>
                      <a:pt x="277001" y="523832"/>
                      <a:pt x="267719" y="523627"/>
                      <a:pt x="258606" y="523281"/>
                    </a:cubicBezTo>
                    <a:cubicBezTo>
                      <a:pt x="254455" y="523119"/>
                      <a:pt x="250425" y="522822"/>
                      <a:pt x="246387" y="522554"/>
                    </a:cubicBezTo>
                    <a:lnTo>
                      <a:pt x="246387" y="548312"/>
                    </a:lnTo>
                    <a:cubicBezTo>
                      <a:pt x="259297" y="548975"/>
                      <a:pt x="272603" y="549370"/>
                      <a:pt x="286481" y="549370"/>
                    </a:cubicBezTo>
                    <a:cubicBezTo>
                      <a:pt x="411054" y="549370"/>
                      <a:pt x="497150" y="521326"/>
                      <a:pt x="540505" y="485135"/>
                    </a:cubicBezTo>
                    <a:cubicBezTo>
                      <a:pt x="543964" y="482326"/>
                      <a:pt x="547084" y="479425"/>
                      <a:pt x="550020" y="476474"/>
                    </a:cubicBezTo>
                    <a:lnTo>
                      <a:pt x="550020" y="476460"/>
                    </a:lnTo>
                    <a:lnTo>
                      <a:pt x="550020" y="583909"/>
                    </a:lnTo>
                    <a:cubicBezTo>
                      <a:pt x="549865" y="584474"/>
                      <a:pt x="549745" y="585052"/>
                      <a:pt x="549653" y="585645"/>
                    </a:cubicBezTo>
                    <a:cubicBezTo>
                      <a:pt x="543159" y="629826"/>
                      <a:pt x="435852" y="677148"/>
                      <a:pt x="286481" y="677148"/>
                    </a:cubicBezTo>
                    <a:cubicBezTo>
                      <a:pt x="272081" y="677148"/>
                      <a:pt x="258224" y="676584"/>
                      <a:pt x="244664" y="675744"/>
                    </a:cubicBezTo>
                    <a:lnTo>
                      <a:pt x="244664" y="701346"/>
                    </a:lnTo>
                    <a:cubicBezTo>
                      <a:pt x="258330" y="702143"/>
                      <a:pt x="272215" y="702694"/>
                      <a:pt x="286481" y="702694"/>
                    </a:cubicBezTo>
                    <a:cubicBezTo>
                      <a:pt x="436656" y="702694"/>
                      <a:pt x="557524" y="656205"/>
                      <a:pt x="571507" y="593890"/>
                    </a:cubicBezTo>
                    <a:cubicBezTo>
                      <a:pt x="572425" y="592069"/>
                      <a:pt x="572933" y="589958"/>
                      <a:pt x="572933" y="587707"/>
                    </a:cubicBezTo>
                    <a:lnTo>
                      <a:pt x="572933" y="114980"/>
                    </a:lnTo>
                    <a:cubicBezTo>
                      <a:pt x="572919" y="112665"/>
                      <a:pt x="572213" y="110611"/>
                      <a:pt x="571253" y="108719"/>
                    </a:cubicBezTo>
                    <a:close/>
                  </a:path>
                </a:pathLst>
              </a:custGeom>
              <a:grpFill/>
              <a:ln w="7049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0" name="Dowolny kształt: kształt 59">
                <a:extLst>
                  <a:ext uri="{FF2B5EF4-FFF2-40B4-BE49-F238E27FC236}">
                    <a16:creationId xmlns:a16="http://schemas.microsoft.com/office/drawing/2014/main" id="{2F16A121-13BD-4A3E-9A39-084ECB5CE7CA}"/>
                  </a:ext>
                </a:extLst>
              </p:cNvPr>
              <p:cNvSpPr/>
              <p:nvPr/>
            </p:nvSpPr>
            <p:spPr>
              <a:xfrm>
                <a:off x="9650916" y="1605853"/>
                <a:ext cx="585879" cy="712936"/>
              </a:xfrm>
              <a:custGeom>
                <a:avLst/>
                <a:gdLst>
                  <a:gd name="connsiteX0" fmla="*/ 293532 w 585879"/>
                  <a:gd name="connsiteY0" fmla="*/ 716804 h 712936"/>
                  <a:gd name="connsiteX1" fmla="*/ 251300 w 585879"/>
                  <a:gd name="connsiteY1" fmla="*/ 715442 h 712936"/>
                  <a:gd name="connsiteX2" fmla="*/ 244657 w 585879"/>
                  <a:gd name="connsiteY2" fmla="*/ 715054 h 712936"/>
                  <a:gd name="connsiteX3" fmla="*/ 244657 w 585879"/>
                  <a:gd name="connsiteY3" fmla="*/ 675285 h 712936"/>
                  <a:gd name="connsiteX4" fmla="*/ 252154 w 585879"/>
                  <a:gd name="connsiteY4" fmla="*/ 675744 h 712936"/>
                  <a:gd name="connsiteX5" fmla="*/ 293532 w 585879"/>
                  <a:gd name="connsiteY5" fmla="*/ 677134 h 712936"/>
                  <a:gd name="connsiteX6" fmla="*/ 549724 w 585879"/>
                  <a:gd name="connsiteY6" fmla="*/ 591667 h 712936"/>
                  <a:gd name="connsiteX7" fmla="*/ 550013 w 585879"/>
                  <a:gd name="connsiteY7" fmla="*/ 590106 h 712936"/>
                  <a:gd name="connsiteX8" fmla="*/ 550013 w 585879"/>
                  <a:gd name="connsiteY8" fmla="*/ 499302 h 712936"/>
                  <a:gd name="connsiteX9" fmla="*/ 293532 w 585879"/>
                  <a:gd name="connsiteY9" fmla="*/ 563481 h 712936"/>
                  <a:gd name="connsiteX10" fmla="*/ 253079 w 585879"/>
                  <a:gd name="connsiteY10" fmla="*/ 562415 h 712936"/>
                  <a:gd name="connsiteX11" fmla="*/ 246380 w 585879"/>
                  <a:gd name="connsiteY11" fmla="*/ 562069 h 712936"/>
                  <a:gd name="connsiteX12" fmla="*/ 246380 w 585879"/>
                  <a:gd name="connsiteY12" fmla="*/ 522067 h 712936"/>
                  <a:gd name="connsiteX13" fmla="*/ 256354 w 585879"/>
                  <a:gd name="connsiteY13" fmla="*/ 522723 h 712936"/>
                  <a:gd name="connsiteX14" fmla="*/ 265940 w 585879"/>
                  <a:gd name="connsiteY14" fmla="*/ 523274 h 712936"/>
                  <a:gd name="connsiteX15" fmla="*/ 321132 w 585879"/>
                  <a:gd name="connsiteY15" fmla="*/ 523302 h 712936"/>
                  <a:gd name="connsiteX16" fmla="*/ 335088 w 585879"/>
                  <a:gd name="connsiteY16" fmla="*/ 522483 h 712936"/>
                  <a:gd name="connsiteX17" fmla="*/ 341553 w 585879"/>
                  <a:gd name="connsiteY17" fmla="*/ 522088 h 712936"/>
                  <a:gd name="connsiteX18" fmla="*/ 347320 w 585879"/>
                  <a:gd name="connsiteY18" fmla="*/ 521728 h 712936"/>
                  <a:gd name="connsiteX19" fmla="*/ 368229 w 585879"/>
                  <a:gd name="connsiteY19" fmla="*/ 519618 h 712936"/>
                  <a:gd name="connsiteX20" fmla="*/ 372146 w 585879"/>
                  <a:gd name="connsiteY20" fmla="*/ 519201 h 712936"/>
                  <a:gd name="connsiteX21" fmla="*/ 395080 w 585879"/>
                  <a:gd name="connsiteY21" fmla="*/ 515940 h 712936"/>
                  <a:gd name="connsiteX22" fmla="*/ 492025 w 585879"/>
                  <a:gd name="connsiteY22" fmla="*/ 488644 h 712936"/>
                  <a:gd name="connsiteX23" fmla="*/ 505621 w 585879"/>
                  <a:gd name="connsiteY23" fmla="*/ 482023 h 712936"/>
                  <a:gd name="connsiteX24" fmla="*/ 507110 w 585879"/>
                  <a:gd name="connsiteY24" fmla="*/ 481267 h 712936"/>
                  <a:gd name="connsiteX25" fmla="*/ 517494 w 585879"/>
                  <a:gd name="connsiteY25" fmla="*/ 475176 h 712936"/>
                  <a:gd name="connsiteX26" fmla="*/ 519745 w 585879"/>
                  <a:gd name="connsiteY26" fmla="*/ 473750 h 712936"/>
                  <a:gd name="connsiteX27" fmla="*/ 527672 w 585879"/>
                  <a:gd name="connsiteY27" fmla="*/ 468096 h 712936"/>
                  <a:gd name="connsiteX28" fmla="*/ 528498 w 585879"/>
                  <a:gd name="connsiteY28" fmla="*/ 467453 h 712936"/>
                  <a:gd name="connsiteX29" fmla="*/ 530369 w 585879"/>
                  <a:gd name="connsiteY29" fmla="*/ 465971 h 712936"/>
                  <a:gd name="connsiteX30" fmla="*/ 535995 w 585879"/>
                  <a:gd name="connsiteY30" fmla="*/ 460896 h 712936"/>
                  <a:gd name="connsiteX31" fmla="*/ 538698 w 585879"/>
                  <a:gd name="connsiteY31" fmla="*/ 458157 h 712936"/>
                  <a:gd name="connsiteX32" fmla="*/ 542439 w 585879"/>
                  <a:gd name="connsiteY32" fmla="*/ 453646 h 712936"/>
                  <a:gd name="connsiteX33" fmla="*/ 544635 w 585879"/>
                  <a:gd name="connsiteY33" fmla="*/ 450555 h 712936"/>
                  <a:gd name="connsiteX34" fmla="*/ 546865 w 585879"/>
                  <a:gd name="connsiteY34" fmla="*/ 446573 h 712936"/>
                  <a:gd name="connsiteX35" fmla="*/ 548235 w 585879"/>
                  <a:gd name="connsiteY35" fmla="*/ 443432 h 712936"/>
                  <a:gd name="connsiteX36" fmla="*/ 549279 w 585879"/>
                  <a:gd name="connsiteY36" fmla="*/ 439762 h 712936"/>
                  <a:gd name="connsiteX37" fmla="*/ 550020 w 585879"/>
                  <a:gd name="connsiteY37" fmla="*/ 435046 h 712936"/>
                  <a:gd name="connsiteX38" fmla="*/ 549752 w 585879"/>
                  <a:gd name="connsiteY38" fmla="*/ 431792 h 712936"/>
                  <a:gd name="connsiteX39" fmla="*/ 550020 w 585879"/>
                  <a:gd name="connsiteY39" fmla="*/ 424211 h 712936"/>
                  <a:gd name="connsiteX40" fmla="*/ 550020 w 585879"/>
                  <a:gd name="connsiteY40" fmla="*/ 345993 h 712936"/>
                  <a:gd name="connsiteX41" fmla="*/ 293539 w 585879"/>
                  <a:gd name="connsiteY41" fmla="*/ 410178 h 712936"/>
                  <a:gd name="connsiteX42" fmla="*/ 254822 w 585879"/>
                  <a:gd name="connsiteY42" fmla="*/ 409176 h 712936"/>
                  <a:gd name="connsiteX43" fmla="*/ 248109 w 585879"/>
                  <a:gd name="connsiteY43" fmla="*/ 408844 h 712936"/>
                  <a:gd name="connsiteX44" fmla="*/ 248109 w 585879"/>
                  <a:gd name="connsiteY44" fmla="*/ 368863 h 712936"/>
                  <a:gd name="connsiteX45" fmla="*/ 258196 w 585879"/>
                  <a:gd name="connsiteY45" fmla="*/ 369513 h 712936"/>
                  <a:gd name="connsiteX46" fmla="*/ 265940 w 585879"/>
                  <a:gd name="connsiteY46" fmla="*/ 369957 h 712936"/>
                  <a:gd name="connsiteX47" fmla="*/ 321132 w 585879"/>
                  <a:gd name="connsiteY47" fmla="*/ 369993 h 712936"/>
                  <a:gd name="connsiteX48" fmla="*/ 334480 w 585879"/>
                  <a:gd name="connsiteY48" fmla="*/ 369223 h 712936"/>
                  <a:gd name="connsiteX49" fmla="*/ 341744 w 585879"/>
                  <a:gd name="connsiteY49" fmla="*/ 368772 h 712936"/>
                  <a:gd name="connsiteX50" fmla="*/ 347306 w 585879"/>
                  <a:gd name="connsiteY50" fmla="*/ 368412 h 712936"/>
                  <a:gd name="connsiteX51" fmla="*/ 368214 w 585879"/>
                  <a:gd name="connsiteY51" fmla="*/ 366301 h 712936"/>
                  <a:gd name="connsiteX52" fmla="*/ 372146 w 585879"/>
                  <a:gd name="connsiteY52" fmla="*/ 365899 h 712936"/>
                  <a:gd name="connsiteX53" fmla="*/ 395080 w 585879"/>
                  <a:gd name="connsiteY53" fmla="*/ 362630 h 712936"/>
                  <a:gd name="connsiteX54" fmla="*/ 396266 w 585879"/>
                  <a:gd name="connsiteY54" fmla="*/ 362475 h 712936"/>
                  <a:gd name="connsiteX55" fmla="*/ 492018 w 585879"/>
                  <a:gd name="connsiteY55" fmla="*/ 335341 h 712936"/>
                  <a:gd name="connsiteX56" fmla="*/ 505621 w 585879"/>
                  <a:gd name="connsiteY56" fmla="*/ 328727 h 712936"/>
                  <a:gd name="connsiteX57" fmla="*/ 506969 w 585879"/>
                  <a:gd name="connsiteY57" fmla="*/ 328021 h 712936"/>
                  <a:gd name="connsiteX58" fmla="*/ 517494 w 585879"/>
                  <a:gd name="connsiteY58" fmla="*/ 321859 h 712936"/>
                  <a:gd name="connsiteX59" fmla="*/ 519745 w 585879"/>
                  <a:gd name="connsiteY59" fmla="*/ 320447 h 712936"/>
                  <a:gd name="connsiteX60" fmla="*/ 527609 w 585879"/>
                  <a:gd name="connsiteY60" fmla="*/ 314807 h 712936"/>
                  <a:gd name="connsiteX61" fmla="*/ 530411 w 585879"/>
                  <a:gd name="connsiteY61" fmla="*/ 312626 h 712936"/>
                  <a:gd name="connsiteX62" fmla="*/ 536002 w 585879"/>
                  <a:gd name="connsiteY62" fmla="*/ 307579 h 712936"/>
                  <a:gd name="connsiteX63" fmla="*/ 538691 w 585879"/>
                  <a:gd name="connsiteY63" fmla="*/ 304840 h 712936"/>
                  <a:gd name="connsiteX64" fmla="*/ 542425 w 585879"/>
                  <a:gd name="connsiteY64" fmla="*/ 300344 h 712936"/>
                  <a:gd name="connsiteX65" fmla="*/ 544635 w 585879"/>
                  <a:gd name="connsiteY65" fmla="*/ 297245 h 712936"/>
                  <a:gd name="connsiteX66" fmla="*/ 546851 w 585879"/>
                  <a:gd name="connsiteY66" fmla="*/ 293271 h 712936"/>
                  <a:gd name="connsiteX67" fmla="*/ 548228 w 585879"/>
                  <a:gd name="connsiteY67" fmla="*/ 290109 h 712936"/>
                  <a:gd name="connsiteX68" fmla="*/ 549265 w 585879"/>
                  <a:gd name="connsiteY68" fmla="*/ 286452 h 712936"/>
                  <a:gd name="connsiteX69" fmla="*/ 550006 w 585879"/>
                  <a:gd name="connsiteY69" fmla="*/ 281730 h 712936"/>
                  <a:gd name="connsiteX70" fmla="*/ 549738 w 585879"/>
                  <a:gd name="connsiteY70" fmla="*/ 278476 h 712936"/>
                  <a:gd name="connsiteX71" fmla="*/ 550006 w 585879"/>
                  <a:gd name="connsiteY71" fmla="*/ 270895 h 712936"/>
                  <a:gd name="connsiteX72" fmla="*/ 550006 w 585879"/>
                  <a:gd name="connsiteY72" fmla="*/ 192683 h 712936"/>
                  <a:gd name="connsiteX73" fmla="*/ 543145 w 585879"/>
                  <a:gd name="connsiteY73" fmla="*/ 197935 h 712936"/>
                  <a:gd name="connsiteX74" fmla="*/ 540343 w 585879"/>
                  <a:gd name="connsiteY74" fmla="*/ 199827 h 712936"/>
                  <a:gd name="connsiteX75" fmla="*/ 529289 w 585879"/>
                  <a:gd name="connsiteY75" fmla="*/ 206935 h 712936"/>
                  <a:gd name="connsiteX76" fmla="*/ 524962 w 585879"/>
                  <a:gd name="connsiteY76" fmla="*/ 209476 h 712936"/>
                  <a:gd name="connsiteX77" fmla="*/ 511359 w 585879"/>
                  <a:gd name="connsiteY77" fmla="*/ 216613 h 712936"/>
                  <a:gd name="connsiteX78" fmla="*/ 509101 w 585879"/>
                  <a:gd name="connsiteY78" fmla="*/ 217763 h 712936"/>
                  <a:gd name="connsiteX79" fmla="*/ 491658 w 585879"/>
                  <a:gd name="connsiteY79" fmla="*/ 225267 h 712936"/>
                  <a:gd name="connsiteX80" fmla="*/ 486527 w 585879"/>
                  <a:gd name="connsiteY80" fmla="*/ 227201 h 712936"/>
                  <a:gd name="connsiteX81" fmla="*/ 471555 w 585879"/>
                  <a:gd name="connsiteY81" fmla="*/ 232438 h 712936"/>
                  <a:gd name="connsiteX82" fmla="*/ 469557 w 585879"/>
                  <a:gd name="connsiteY82" fmla="*/ 233088 h 712936"/>
                  <a:gd name="connsiteX83" fmla="*/ 465915 w 585879"/>
                  <a:gd name="connsiteY83" fmla="*/ 234238 h 712936"/>
                  <a:gd name="connsiteX84" fmla="*/ 444696 w 585879"/>
                  <a:gd name="connsiteY84" fmla="*/ 240196 h 712936"/>
                  <a:gd name="connsiteX85" fmla="*/ 441590 w 585879"/>
                  <a:gd name="connsiteY85" fmla="*/ 240902 h 712936"/>
                  <a:gd name="connsiteX86" fmla="*/ 421381 w 585879"/>
                  <a:gd name="connsiteY86" fmla="*/ 245321 h 712936"/>
                  <a:gd name="connsiteX87" fmla="*/ 414280 w 585879"/>
                  <a:gd name="connsiteY87" fmla="*/ 246676 h 712936"/>
                  <a:gd name="connsiteX88" fmla="*/ 393979 w 585879"/>
                  <a:gd name="connsiteY88" fmla="*/ 249986 h 712936"/>
                  <a:gd name="connsiteX89" fmla="*/ 388685 w 585879"/>
                  <a:gd name="connsiteY89" fmla="*/ 250784 h 712936"/>
                  <a:gd name="connsiteX90" fmla="*/ 361939 w 585879"/>
                  <a:gd name="connsiteY90" fmla="*/ 253805 h 712936"/>
                  <a:gd name="connsiteX91" fmla="*/ 355071 w 585879"/>
                  <a:gd name="connsiteY91" fmla="*/ 254342 h 712936"/>
                  <a:gd name="connsiteX92" fmla="*/ 332575 w 585879"/>
                  <a:gd name="connsiteY92" fmla="*/ 255817 h 712936"/>
                  <a:gd name="connsiteX93" fmla="*/ 324182 w 585879"/>
                  <a:gd name="connsiteY93" fmla="*/ 256219 h 712936"/>
                  <a:gd name="connsiteX94" fmla="*/ 262890 w 585879"/>
                  <a:gd name="connsiteY94" fmla="*/ 256219 h 712936"/>
                  <a:gd name="connsiteX95" fmla="*/ 254455 w 585879"/>
                  <a:gd name="connsiteY95" fmla="*/ 255817 h 712936"/>
                  <a:gd name="connsiteX96" fmla="*/ 232008 w 585879"/>
                  <a:gd name="connsiteY96" fmla="*/ 254349 h 712936"/>
                  <a:gd name="connsiteX97" fmla="*/ 228669 w 585879"/>
                  <a:gd name="connsiteY97" fmla="*/ 254081 h 712936"/>
                  <a:gd name="connsiteX98" fmla="*/ 226693 w 585879"/>
                  <a:gd name="connsiteY98" fmla="*/ 251314 h 712936"/>
                  <a:gd name="connsiteX99" fmla="*/ 204839 w 585879"/>
                  <a:gd name="connsiteY99" fmla="*/ 223664 h 712936"/>
                  <a:gd name="connsiteX100" fmla="*/ 191921 w 585879"/>
                  <a:gd name="connsiteY100" fmla="*/ 209462 h 712936"/>
                  <a:gd name="connsiteX101" fmla="*/ 210966 w 585879"/>
                  <a:gd name="connsiteY101" fmla="*/ 211911 h 712936"/>
                  <a:gd name="connsiteX102" fmla="*/ 293518 w 585879"/>
                  <a:gd name="connsiteY102" fmla="*/ 217184 h 712936"/>
                  <a:gd name="connsiteX103" fmla="*/ 549999 w 585879"/>
                  <a:gd name="connsiteY103" fmla="*/ 128413 h 712936"/>
                  <a:gd name="connsiteX104" fmla="*/ 293532 w 585879"/>
                  <a:gd name="connsiteY104" fmla="*/ 39663 h 712936"/>
                  <a:gd name="connsiteX105" fmla="*/ 37045 w 585879"/>
                  <a:gd name="connsiteY105" fmla="*/ 128420 h 712936"/>
                  <a:gd name="connsiteX106" fmla="*/ 40560 w 585879"/>
                  <a:gd name="connsiteY106" fmla="*/ 140830 h 712936"/>
                  <a:gd name="connsiteX107" fmla="*/ 46207 w 585879"/>
                  <a:gd name="connsiteY107" fmla="*/ 151637 h 712936"/>
                  <a:gd name="connsiteX108" fmla="*/ 34016 w 585879"/>
                  <a:gd name="connsiteY108" fmla="*/ 151150 h 712936"/>
                  <a:gd name="connsiteX109" fmla="*/ 11591 w 585879"/>
                  <a:gd name="connsiteY109" fmla="*/ 151404 h 712936"/>
                  <a:gd name="connsiteX110" fmla="*/ 0 w 585879"/>
                  <a:gd name="connsiteY110" fmla="*/ 151799 h 712936"/>
                  <a:gd name="connsiteX111" fmla="*/ 0 w 585879"/>
                  <a:gd name="connsiteY111" fmla="*/ 122039 h 712936"/>
                  <a:gd name="connsiteX112" fmla="*/ 2068 w 585879"/>
                  <a:gd name="connsiteY112" fmla="*/ 113343 h 712936"/>
                  <a:gd name="connsiteX113" fmla="*/ 293525 w 585879"/>
                  <a:gd name="connsiteY113" fmla="*/ 0 h 712936"/>
                  <a:gd name="connsiteX114" fmla="*/ 584983 w 585879"/>
                  <a:gd name="connsiteY114" fmla="*/ 113357 h 712936"/>
                  <a:gd name="connsiteX115" fmla="*/ 587044 w 585879"/>
                  <a:gd name="connsiteY115" fmla="*/ 122039 h 712936"/>
                  <a:gd name="connsiteX116" fmla="*/ 587044 w 585879"/>
                  <a:gd name="connsiteY116" fmla="*/ 594765 h 712936"/>
                  <a:gd name="connsiteX117" fmla="*/ 585265 w 585879"/>
                  <a:gd name="connsiteY117" fmla="*/ 603271 h 712936"/>
                  <a:gd name="connsiteX118" fmla="*/ 293532 w 585879"/>
                  <a:gd name="connsiteY118" fmla="*/ 716804 h 712936"/>
                  <a:gd name="connsiteX119" fmla="*/ 258775 w 585879"/>
                  <a:gd name="connsiteY119" fmla="*/ 701720 h 712936"/>
                  <a:gd name="connsiteX120" fmla="*/ 293532 w 585879"/>
                  <a:gd name="connsiteY120" fmla="*/ 702694 h 712936"/>
                  <a:gd name="connsiteX121" fmla="*/ 571677 w 585879"/>
                  <a:gd name="connsiteY121" fmla="*/ 599403 h 712936"/>
                  <a:gd name="connsiteX122" fmla="*/ 572263 w 585879"/>
                  <a:gd name="connsiteY122" fmla="*/ 597772 h 712936"/>
                  <a:gd name="connsiteX123" fmla="*/ 572933 w 585879"/>
                  <a:gd name="connsiteY123" fmla="*/ 594765 h 712936"/>
                  <a:gd name="connsiteX124" fmla="*/ 572933 w 585879"/>
                  <a:gd name="connsiteY124" fmla="*/ 122039 h 712936"/>
                  <a:gd name="connsiteX125" fmla="*/ 572037 w 585879"/>
                  <a:gd name="connsiteY125" fmla="*/ 118983 h 712936"/>
                  <a:gd name="connsiteX126" fmla="*/ 571465 w 585879"/>
                  <a:gd name="connsiteY126" fmla="*/ 117437 h 712936"/>
                  <a:gd name="connsiteX127" fmla="*/ 293532 w 585879"/>
                  <a:gd name="connsiteY127" fmla="*/ 14110 h 712936"/>
                  <a:gd name="connsiteX128" fmla="*/ 15607 w 585879"/>
                  <a:gd name="connsiteY128" fmla="*/ 117437 h 712936"/>
                  <a:gd name="connsiteX129" fmla="*/ 15021 w 585879"/>
                  <a:gd name="connsiteY129" fmla="*/ 118997 h 712936"/>
                  <a:gd name="connsiteX130" fmla="*/ 14125 w 585879"/>
                  <a:gd name="connsiteY130" fmla="*/ 122039 h 712936"/>
                  <a:gd name="connsiteX131" fmla="*/ 14125 w 585879"/>
                  <a:gd name="connsiteY131" fmla="*/ 137187 h 712936"/>
                  <a:gd name="connsiteX132" fmla="*/ 24007 w 585879"/>
                  <a:gd name="connsiteY132" fmla="*/ 136933 h 712936"/>
                  <a:gd name="connsiteX133" fmla="*/ 22927 w 585879"/>
                  <a:gd name="connsiteY133" fmla="*/ 128427 h 712936"/>
                  <a:gd name="connsiteX134" fmla="*/ 293532 w 585879"/>
                  <a:gd name="connsiteY134" fmla="*/ 25553 h 712936"/>
                  <a:gd name="connsiteX135" fmla="*/ 564131 w 585879"/>
                  <a:gd name="connsiteY135" fmla="*/ 128427 h 712936"/>
                  <a:gd name="connsiteX136" fmla="*/ 293532 w 585879"/>
                  <a:gd name="connsiteY136" fmla="*/ 231316 h 712936"/>
                  <a:gd name="connsiteX137" fmla="*/ 226989 w 585879"/>
                  <a:gd name="connsiteY137" fmla="*/ 227970 h 712936"/>
                  <a:gd name="connsiteX138" fmla="*/ 236399 w 585879"/>
                  <a:gd name="connsiteY138" fmla="*/ 240549 h 712936"/>
                  <a:gd name="connsiteX139" fmla="*/ 255182 w 585879"/>
                  <a:gd name="connsiteY139" fmla="*/ 241721 h 712936"/>
                  <a:gd name="connsiteX140" fmla="*/ 263448 w 585879"/>
                  <a:gd name="connsiteY140" fmla="*/ 242123 h 712936"/>
                  <a:gd name="connsiteX141" fmla="*/ 323624 w 585879"/>
                  <a:gd name="connsiteY141" fmla="*/ 242123 h 712936"/>
                  <a:gd name="connsiteX142" fmla="*/ 331855 w 585879"/>
                  <a:gd name="connsiteY142" fmla="*/ 241721 h 712936"/>
                  <a:gd name="connsiteX143" fmla="*/ 353906 w 585879"/>
                  <a:gd name="connsiteY143" fmla="*/ 240281 h 712936"/>
                  <a:gd name="connsiteX144" fmla="*/ 360669 w 585879"/>
                  <a:gd name="connsiteY144" fmla="*/ 239751 h 712936"/>
                  <a:gd name="connsiteX145" fmla="*/ 386772 w 585879"/>
                  <a:gd name="connsiteY145" fmla="*/ 236808 h 712936"/>
                  <a:gd name="connsiteX146" fmla="*/ 391974 w 585879"/>
                  <a:gd name="connsiteY146" fmla="*/ 236024 h 712936"/>
                  <a:gd name="connsiteX147" fmla="*/ 411732 w 585879"/>
                  <a:gd name="connsiteY147" fmla="*/ 232805 h 712936"/>
                  <a:gd name="connsiteX148" fmla="*/ 418614 w 585879"/>
                  <a:gd name="connsiteY148" fmla="*/ 231478 h 712936"/>
                  <a:gd name="connsiteX149" fmla="*/ 438230 w 585879"/>
                  <a:gd name="connsiteY149" fmla="*/ 227201 h 712936"/>
                  <a:gd name="connsiteX150" fmla="*/ 441259 w 585879"/>
                  <a:gd name="connsiteY150" fmla="*/ 226509 h 712936"/>
                  <a:gd name="connsiteX151" fmla="*/ 461786 w 585879"/>
                  <a:gd name="connsiteY151" fmla="*/ 220756 h 712936"/>
                  <a:gd name="connsiteX152" fmla="*/ 465174 w 585879"/>
                  <a:gd name="connsiteY152" fmla="*/ 219676 h 712936"/>
                  <a:gd name="connsiteX153" fmla="*/ 467214 w 585879"/>
                  <a:gd name="connsiteY153" fmla="*/ 219020 h 712936"/>
                  <a:gd name="connsiteX154" fmla="*/ 481522 w 585879"/>
                  <a:gd name="connsiteY154" fmla="*/ 214015 h 712936"/>
                  <a:gd name="connsiteX155" fmla="*/ 486456 w 585879"/>
                  <a:gd name="connsiteY155" fmla="*/ 212144 h 712936"/>
                  <a:gd name="connsiteX156" fmla="*/ 503044 w 585879"/>
                  <a:gd name="connsiteY156" fmla="*/ 205015 h 712936"/>
                  <a:gd name="connsiteX157" fmla="*/ 505112 w 585879"/>
                  <a:gd name="connsiteY157" fmla="*/ 203956 h 712936"/>
                  <a:gd name="connsiteX158" fmla="*/ 517981 w 585879"/>
                  <a:gd name="connsiteY158" fmla="*/ 197215 h 712936"/>
                  <a:gd name="connsiteX159" fmla="*/ 522011 w 585879"/>
                  <a:gd name="connsiteY159" fmla="*/ 194850 h 712936"/>
                  <a:gd name="connsiteX160" fmla="*/ 532303 w 585879"/>
                  <a:gd name="connsiteY160" fmla="*/ 188229 h 712936"/>
                  <a:gd name="connsiteX161" fmla="*/ 534929 w 585879"/>
                  <a:gd name="connsiteY161" fmla="*/ 186465 h 712936"/>
                  <a:gd name="connsiteX162" fmla="*/ 545482 w 585879"/>
                  <a:gd name="connsiteY162" fmla="*/ 178050 h 712936"/>
                  <a:gd name="connsiteX163" fmla="*/ 549272 w 585879"/>
                  <a:gd name="connsiteY163" fmla="*/ 174535 h 712936"/>
                  <a:gd name="connsiteX164" fmla="*/ 552039 w 585879"/>
                  <a:gd name="connsiteY164" fmla="*/ 171945 h 712936"/>
                  <a:gd name="connsiteX165" fmla="*/ 564110 w 585879"/>
                  <a:gd name="connsiteY165" fmla="*/ 159740 h 712936"/>
                  <a:gd name="connsiteX166" fmla="*/ 563877 w 585879"/>
                  <a:gd name="connsiteY166" fmla="*/ 273527 h 712936"/>
                  <a:gd name="connsiteX167" fmla="*/ 563679 w 585879"/>
                  <a:gd name="connsiteY167" fmla="*/ 276386 h 712936"/>
                  <a:gd name="connsiteX168" fmla="*/ 564110 w 585879"/>
                  <a:gd name="connsiteY168" fmla="*/ 281751 h 712936"/>
                  <a:gd name="connsiteX169" fmla="*/ 563178 w 585879"/>
                  <a:gd name="connsiteY169" fmla="*/ 288845 h 712936"/>
                  <a:gd name="connsiteX170" fmla="*/ 561470 w 585879"/>
                  <a:gd name="connsiteY170" fmla="*/ 294979 h 712936"/>
                  <a:gd name="connsiteX171" fmla="*/ 559515 w 585879"/>
                  <a:gd name="connsiteY171" fmla="*/ 299497 h 712936"/>
                  <a:gd name="connsiteX172" fmla="*/ 556465 w 585879"/>
                  <a:gd name="connsiteY172" fmla="*/ 304939 h 712936"/>
                  <a:gd name="connsiteX173" fmla="*/ 553635 w 585879"/>
                  <a:gd name="connsiteY173" fmla="*/ 308920 h 712936"/>
                  <a:gd name="connsiteX174" fmla="*/ 549039 w 585879"/>
                  <a:gd name="connsiteY174" fmla="*/ 314440 h 712936"/>
                  <a:gd name="connsiteX175" fmla="*/ 545828 w 585879"/>
                  <a:gd name="connsiteY175" fmla="*/ 317708 h 712936"/>
                  <a:gd name="connsiteX176" fmla="*/ 539355 w 585879"/>
                  <a:gd name="connsiteY176" fmla="*/ 323546 h 712936"/>
                  <a:gd name="connsiteX177" fmla="*/ 536439 w 585879"/>
                  <a:gd name="connsiteY177" fmla="*/ 325812 h 712936"/>
                  <a:gd name="connsiteX178" fmla="*/ 527517 w 585879"/>
                  <a:gd name="connsiteY178" fmla="*/ 332221 h 712936"/>
                  <a:gd name="connsiteX179" fmla="*/ 525103 w 585879"/>
                  <a:gd name="connsiteY179" fmla="*/ 333746 h 712936"/>
                  <a:gd name="connsiteX180" fmla="*/ 513724 w 585879"/>
                  <a:gd name="connsiteY180" fmla="*/ 340409 h 712936"/>
                  <a:gd name="connsiteX181" fmla="*/ 512390 w 585879"/>
                  <a:gd name="connsiteY181" fmla="*/ 341108 h 712936"/>
                  <a:gd name="connsiteX182" fmla="*/ 498167 w 585879"/>
                  <a:gd name="connsiteY182" fmla="*/ 348047 h 712936"/>
                  <a:gd name="connsiteX183" fmla="*/ 397918 w 585879"/>
                  <a:gd name="connsiteY183" fmla="*/ 376466 h 712936"/>
                  <a:gd name="connsiteX184" fmla="*/ 373826 w 585879"/>
                  <a:gd name="connsiteY184" fmla="*/ 379903 h 712936"/>
                  <a:gd name="connsiteX185" fmla="*/ 369781 w 585879"/>
                  <a:gd name="connsiteY185" fmla="*/ 380320 h 712936"/>
                  <a:gd name="connsiteX186" fmla="*/ 348414 w 585879"/>
                  <a:gd name="connsiteY186" fmla="*/ 382480 h 712936"/>
                  <a:gd name="connsiteX187" fmla="*/ 342478 w 585879"/>
                  <a:gd name="connsiteY187" fmla="*/ 382861 h 712936"/>
                  <a:gd name="connsiteX188" fmla="*/ 335391 w 585879"/>
                  <a:gd name="connsiteY188" fmla="*/ 383306 h 712936"/>
                  <a:gd name="connsiteX189" fmla="*/ 321626 w 585879"/>
                  <a:gd name="connsiteY189" fmla="*/ 384096 h 712936"/>
                  <a:gd name="connsiteX190" fmla="*/ 293504 w 585879"/>
                  <a:gd name="connsiteY190" fmla="*/ 384626 h 712936"/>
                  <a:gd name="connsiteX191" fmla="*/ 265354 w 585879"/>
                  <a:gd name="connsiteY191" fmla="*/ 384061 h 712936"/>
                  <a:gd name="connsiteX192" fmla="*/ 262191 w 585879"/>
                  <a:gd name="connsiteY192" fmla="*/ 383913 h 712936"/>
                  <a:gd name="connsiteX193" fmla="*/ 262191 w 585879"/>
                  <a:gd name="connsiteY193" fmla="*/ 395383 h 712936"/>
                  <a:gd name="connsiteX194" fmla="*/ 293511 w 585879"/>
                  <a:gd name="connsiteY194" fmla="*/ 396068 h 712936"/>
                  <a:gd name="connsiteX195" fmla="*/ 543011 w 585879"/>
                  <a:gd name="connsiteY195" fmla="*/ 333471 h 712936"/>
                  <a:gd name="connsiteX196" fmla="*/ 552046 w 585879"/>
                  <a:gd name="connsiteY196" fmla="*/ 325247 h 712936"/>
                  <a:gd name="connsiteX197" fmla="*/ 564110 w 585879"/>
                  <a:gd name="connsiteY197" fmla="*/ 313113 h 712936"/>
                  <a:gd name="connsiteX198" fmla="*/ 563877 w 585879"/>
                  <a:gd name="connsiteY198" fmla="*/ 426844 h 712936"/>
                  <a:gd name="connsiteX199" fmla="*/ 563679 w 585879"/>
                  <a:gd name="connsiteY199" fmla="*/ 429703 h 712936"/>
                  <a:gd name="connsiteX200" fmla="*/ 564110 w 585879"/>
                  <a:gd name="connsiteY200" fmla="*/ 435068 h 712936"/>
                  <a:gd name="connsiteX201" fmla="*/ 563171 w 585879"/>
                  <a:gd name="connsiteY201" fmla="*/ 442197 h 712936"/>
                  <a:gd name="connsiteX202" fmla="*/ 561470 w 585879"/>
                  <a:gd name="connsiteY202" fmla="*/ 448296 h 712936"/>
                  <a:gd name="connsiteX203" fmla="*/ 559536 w 585879"/>
                  <a:gd name="connsiteY203" fmla="*/ 452785 h 712936"/>
                  <a:gd name="connsiteX204" fmla="*/ 556465 w 585879"/>
                  <a:gd name="connsiteY204" fmla="*/ 458256 h 712936"/>
                  <a:gd name="connsiteX205" fmla="*/ 553663 w 585879"/>
                  <a:gd name="connsiteY205" fmla="*/ 462209 h 712936"/>
                  <a:gd name="connsiteX206" fmla="*/ 549053 w 585879"/>
                  <a:gd name="connsiteY206" fmla="*/ 467750 h 712936"/>
                  <a:gd name="connsiteX207" fmla="*/ 545962 w 585879"/>
                  <a:gd name="connsiteY207" fmla="*/ 470891 h 712936"/>
                  <a:gd name="connsiteX208" fmla="*/ 539348 w 585879"/>
                  <a:gd name="connsiteY208" fmla="*/ 476863 h 712936"/>
                  <a:gd name="connsiteX209" fmla="*/ 537103 w 585879"/>
                  <a:gd name="connsiteY209" fmla="*/ 478641 h 712936"/>
                  <a:gd name="connsiteX210" fmla="*/ 536291 w 585879"/>
                  <a:gd name="connsiteY210" fmla="*/ 479284 h 712936"/>
                  <a:gd name="connsiteX211" fmla="*/ 527538 w 585879"/>
                  <a:gd name="connsiteY211" fmla="*/ 485531 h 712936"/>
                  <a:gd name="connsiteX212" fmla="*/ 525745 w 585879"/>
                  <a:gd name="connsiteY212" fmla="*/ 486681 h 712936"/>
                  <a:gd name="connsiteX213" fmla="*/ 525018 w 585879"/>
                  <a:gd name="connsiteY213" fmla="*/ 487126 h 712936"/>
                  <a:gd name="connsiteX214" fmla="*/ 513767 w 585879"/>
                  <a:gd name="connsiteY214" fmla="*/ 493726 h 712936"/>
                  <a:gd name="connsiteX215" fmla="*/ 512058 w 585879"/>
                  <a:gd name="connsiteY215" fmla="*/ 494601 h 712936"/>
                  <a:gd name="connsiteX216" fmla="*/ 498195 w 585879"/>
                  <a:gd name="connsiteY216" fmla="*/ 501356 h 712936"/>
                  <a:gd name="connsiteX217" fmla="*/ 397953 w 585879"/>
                  <a:gd name="connsiteY217" fmla="*/ 529775 h 712936"/>
                  <a:gd name="connsiteX218" fmla="*/ 373876 w 585879"/>
                  <a:gd name="connsiteY218" fmla="*/ 533213 h 712936"/>
                  <a:gd name="connsiteX219" fmla="*/ 369901 w 585879"/>
                  <a:gd name="connsiteY219" fmla="*/ 533643 h 712936"/>
                  <a:gd name="connsiteX220" fmla="*/ 348478 w 585879"/>
                  <a:gd name="connsiteY220" fmla="*/ 535803 h 712936"/>
                  <a:gd name="connsiteX221" fmla="*/ 342316 w 585879"/>
                  <a:gd name="connsiteY221" fmla="*/ 536192 h 712936"/>
                  <a:gd name="connsiteX222" fmla="*/ 336076 w 585879"/>
                  <a:gd name="connsiteY222" fmla="*/ 536573 h 712936"/>
                  <a:gd name="connsiteX223" fmla="*/ 321655 w 585879"/>
                  <a:gd name="connsiteY223" fmla="*/ 537413 h 712936"/>
                  <a:gd name="connsiteX224" fmla="*/ 265410 w 585879"/>
                  <a:gd name="connsiteY224" fmla="*/ 537385 h 712936"/>
                  <a:gd name="connsiteX225" fmla="*/ 260511 w 585879"/>
                  <a:gd name="connsiteY225" fmla="*/ 537137 h 712936"/>
                  <a:gd name="connsiteX226" fmla="*/ 260511 w 585879"/>
                  <a:gd name="connsiteY226" fmla="*/ 548636 h 712936"/>
                  <a:gd name="connsiteX227" fmla="*/ 293547 w 585879"/>
                  <a:gd name="connsiteY227" fmla="*/ 549370 h 712936"/>
                  <a:gd name="connsiteX228" fmla="*/ 543046 w 585879"/>
                  <a:gd name="connsiteY228" fmla="*/ 486780 h 712936"/>
                  <a:gd name="connsiteX229" fmla="*/ 552082 w 585879"/>
                  <a:gd name="connsiteY229" fmla="*/ 478557 h 712936"/>
                  <a:gd name="connsiteX230" fmla="*/ 557065 w 585879"/>
                  <a:gd name="connsiteY230" fmla="*/ 483519 h 712936"/>
                  <a:gd name="connsiteX231" fmla="*/ 564145 w 585879"/>
                  <a:gd name="connsiteY231" fmla="*/ 483519 h 712936"/>
                  <a:gd name="connsiteX232" fmla="*/ 563891 w 585879"/>
                  <a:gd name="connsiteY232" fmla="*/ 592831 h 712936"/>
                  <a:gd name="connsiteX233" fmla="*/ 563693 w 585879"/>
                  <a:gd name="connsiteY233" fmla="*/ 593798 h 712936"/>
                  <a:gd name="connsiteX234" fmla="*/ 293547 w 585879"/>
                  <a:gd name="connsiteY234" fmla="*/ 691266 h 712936"/>
                  <a:gd name="connsiteX235" fmla="*/ 258789 w 585879"/>
                  <a:gd name="connsiteY235" fmla="*/ 690278 h 712936"/>
                  <a:gd name="connsiteX236" fmla="*/ 258789 w 585879"/>
                  <a:gd name="connsiteY236" fmla="*/ 701720 h 712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</a:cxnLst>
                <a:rect l="l" t="t" r="r" b="b"/>
                <a:pathLst>
                  <a:path w="585879" h="712936">
                    <a:moveTo>
                      <a:pt x="293532" y="716804"/>
                    </a:moveTo>
                    <a:cubicBezTo>
                      <a:pt x="280615" y="716804"/>
                      <a:pt x="267196" y="716367"/>
                      <a:pt x="251300" y="715442"/>
                    </a:cubicBezTo>
                    <a:lnTo>
                      <a:pt x="244657" y="715054"/>
                    </a:lnTo>
                    <a:lnTo>
                      <a:pt x="244657" y="675285"/>
                    </a:lnTo>
                    <a:lnTo>
                      <a:pt x="252154" y="675744"/>
                    </a:lnTo>
                    <a:cubicBezTo>
                      <a:pt x="267267" y="676682"/>
                      <a:pt x="280798" y="677134"/>
                      <a:pt x="293532" y="677134"/>
                    </a:cubicBezTo>
                    <a:cubicBezTo>
                      <a:pt x="437108" y="677134"/>
                      <a:pt x="543780" y="632092"/>
                      <a:pt x="549724" y="591667"/>
                    </a:cubicBezTo>
                    <a:cubicBezTo>
                      <a:pt x="549809" y="591123"/>
                      <a:pt x="549900" y="590608"/>
                      <a:pt x="550013" y="590106"/>
                    </a:cubicBezTo>
                    <a:lnTo>
                      <a:pt x="550013" y="499302"/>
                    </a:lnTo>
                    <a:cubicBezTo>
                      <a:pt x="499451" y="540095"/>
                      <a:pt x="406198" y="563481"/>
                      <a:pt x="293532" y="563481"/>
                    </a:cubicBezTo>
                    <a:cubicBezTo>
                      <a:pt x="280368" y="563481"/>
                      <a:pt x="267133" y="563128"/>
                      <a:pt x="253079" y="562415"/>
                    </a:cubicBezTo>
                    <a:lnTo>
                      <a:pt x="246380" y="562069"/>
                    </a:lnTo>
                    <a:lnTo>
                      <a:pt x="246380" y="522067"/>
                    </a:lnTo>
                    <a:lnTo>
                      <a:pt x="256354" y="522723"/>
                    </a:lnTo>
                    <a:cubicBezTo>
                      <a:pt x="259516" y="522928"/>
                      <a:pt x="262693" y="523147"/>
                      <a:pt x="265940" y="523274"/>
                    </a:cubicBezTo>
                    <a:cubicBezTo>
                      <a:pt x="285027" y="523994"/>
                      <a:pt x="300725" y="524008"/>
                      <a:pt x="321132" y="523302"/>
                    </a:cubicBezTo>
                    <a:cubicBezTo>
                      <a:pt x="325869" y="523126"/>
                      <a:pt x="330464" y="522808"/>
                      <a:pt x="335088" y="522483"/>
                    </a:cubicBezTo>
                    <a:lnTo>
                      <a:pt x="341553" y="522088"/>
                    </a:lnTo>
                    <a:cubicBezTo>
                      <a:pt x="343495" y="521982"/>
                      <a:pt x="345436" y="521883"/>
                      <a:pt x="347320" y="521728"/>
                    </a:cubicBezTo>
                    <a:cubicBezTo>
                      <a:pt x="354436" y="521135"/>
                      <a:pt x="361374" y="520408"/>
                      <a:pt x="368229" y="519618"/>
                    </a:cubicBezTo>
                    <a:lnTo>
                      <a:pt x="372146" y="519201"/>
                    </a:lnTo>
                    <a:cubicBezTo>
                      <a:pt x="380313" y="518199"/>
                      <a:pt x="387810" y="517133"/>
                      <a:pt x="395080" y="515940"/>
                    </a:cubicBezTo>
                    <a:cubicBezTo>
                      <a:pt x="432287" y="509813"/>
                      <a:pt x="465611" y="500411"/>
                      <a:pt x="492025" y="488644"/>
                    </a:cubicBezTo>
                    <a:cubicBezTo>
                      <a:pt x="496741" y="486533"/>
                      <a:pt x="501054" y="484430"/>
                      <a:pt x="505621" y="482023"/>
                    </a:cubicBezTo>
                    <a:lnTo>
                      <a:pt x="507110" y="481267"/>
                    </a:lnTo>
                    <a:cubicBezTo>
                      <a:pt x="510788" y="479291"/>
                      <a:pt x="514211" y="477237"/>
                      <a:pt x="517494" y="475176"/>
                    </a:cubicBezTo>
                    <a:lnTo>
                      <a:pt x="519745" y="473750"/>
                    </a:lnTo>
                    <a:cubicBezTo>
                      <a:pt x="522639" y="471858"/>
                      <a:pt x="525202" y="469966"/>
                      <a:pt x="527672" y="468096"/>
                    </a:cubicBezTo>
                    <a:lnTo>
                      <a:pt x="528498" y="467453"/>
                    </a:lnTo>
                    <a:cubicBezTo>
                      <a:pt x="529134" y="466959"/>
                      <a:pt x="529769" y="466472"/>
                      <a:pt x="530369" y="465971"/>
                    </a:cubicBezTo>
                    <a:cubicBezTo>
                      <a:pt x="532430" y="464277"/>
                      <a:pt x="534251" y="462590"/>
                      <a:pt x="535995" y="460896"/>
                    </a:cubicBezTo>
                    <a:cubicBezTo>
                      <a:pt x="536990" y="459914"/>
                      <a:pt x="537879" y="459046"/>
                      <a:pt x="538698" y="458157"/>
                    </a:cubicBezTo>
                    <a:cubicBezTo>
                      <a:pt x="540089" y="456653"/>
                      <a:pt x="541296" y="455143"/>
                      <a:pt x="542439" y="453646"/>
                    </a:cubicBezTo>
                    <a:cubicBezTo>
                      <a:pt x="543202" y="452630"/>
                      <a:pt x="543957" y="451599"/>
                      <a:pt x="544635" y="450555"/>
                    </a:cubicBezTo>
                    <a:cubicBezTo>
                      <a:pt x="545503" y="449220"/>
                      <a:pt x="546216" y="447893"/>
                      <a:pt x="546865" y="446573"/>
                    </a:cubicBezTo>
                    <a:cubicBezTo>
                      <a:pt x="547373" y="445536"/>
                      <a:pt x="547846" y="444477"/>
                      <a:pt x="548235" y="443432"/>
                    </a:cubicBezTo>
                    <a:cubicBezTo>
                      <a:pt x="548665" y="442239"/>
                      <a:pt x="549011" y="441011"/>
                      <a:pt x="549279" y="439762"/>
                    </a:cubicBezTo>
                    <a:cubicBezTo>
                      <a:pt x="549710" y="437708"/>
                      <a:pt x="550020" y="436204"/>
                      <a:pt x="550020" y="435046"/>
                    </a:cubicBezTo>
                    <a:cubicBezTo>
                      <a:pt x="550020" y="433959"/>
                      <a:pt x="549915" y="432872"/>
                      <a:pt x="549752" y="431792"/>
                    </a:cubicBezTo>
                    <a:cubicBezTo>
                      <a:pt x="549378" y="429293"/>
                      <a:pt x="549470" y="426752"/>
                      <a:pt x="550020" y="424211"/>
                    </a:cubicBezTo>
                    <a:lnTo>
                      <a:pt x="550020" y="345993"/>
                    </a:lnTo>
                    <a:cubicBezTo>
                      <a:pt x="499451" y="386786"/>
                      <a:pt x="406191" y="410178"/>
                      <a:pt x="293539" y="410178"/>
                    </a:cubicBezTo>
                    <a:cubicBezTo>
                      <a:pt x="281229" y="410178"/>
                      <a:pt x="268558" y="409847"/>
                      <a:pt x="254822" y="409176"/>
                    </a:cubicBezTo>
                    <a:lnTo>
                      <a:pt x="248109" y="408844"/>
                    </a:lnTo>
                    <a:lnTo>
                      <a:pt x="248109" y="368863"/>
                    </a:lnTo>
                    <a:lnTo>
                      <a:pt x="258196" y="369513"/>
                    </a:lnTo>
                    <a:cubicBezTo>
                      <a:pt x="260752" y="369675"/>
                      <a:pt x="263314" y="369852"/>
                      <a:pt x="265940" y="369957"/>
                    </a:cubicBezTo>
                    <a:cubicBezTo>
                      <a:pt x="284370" y="370684"/>
                      <a:pt x="301262" y="370692"/>
                      <a:pt x="321132" y="369993"/>
                    </a:cubicBezTo>
                    <a:cubicBezTo>
                      <a:pt x="325657" y="369816"/>
                      <a:pt x="330062" y="369520"/>
                      <a:pt x="334480" y="369223"/>
                    </a:cubicBezTo>
                    <a:lnTo>
                      <a:pt x="341744" y="368772"/>
                    </a:lnTo>
                    <a:cubicBezTo>
                      <a:pt x="343615" y="368666"/>
                      <a:pt x="345485" y="368567"/>
                      <a:pt x="347306" y="368412"/>
                    </a:cubicBezTo>
                    <a:cubicBezTo>
                      <a:pt x="354443" y="367833"/>
                      <a:pt x="361367" y="367106"/>
                      <a:pt x="368214" y="366301"/>
                    </a:cubicBezTo>
                    <a:lnTo>
                      <a:pt x="372146" y="365899"/>
                    </a:lnTo>
                    <a:cubicBezTo>
                      <a:pt x="379932" y="364946"/>
                      <a:pt x="387647" y="363852"/>
                      <a:pt x="395080" y="362630"/>
                    </a:cubicBezTo>
                    <a:lnTo>
                      <a:pt x="396266" y="362475"/>
                    </a:lnTo>
                    <a:cubicBezTo>
                      <a:pt x="432266" y="356518"/>
                      <a:pt x="465590" y="347108"/>
                      <a:pt x="492018" y="335341"/>
                    </a:cubicBezTo>
                    <a:cubicBezTo>
                      <a:pt x="496720" y="333245"/>
                      <a:pt x="501032" y="331134"/>
                      <a:pt x="505621" y="328727"/>
                    </a:cubicBezTo>
                    <a:lnTo>
                      <a:pt x="506969" y="328021"/>
                    </a:lnTo>
                    <a:cubicBezTo>
                      <a:pt x="510795" y="325981"/>
                      <a:pt x="514211" y="323913"/>
                      <a:pt x="517494" y="321859"/>
                    </a:cubicBezTo>
                    <a:cubicBezTo>
                      <a:pt x="518418" y="321294"/>
                      <a:pt x="519103" y="320878"/>
                      <a:pt x="519745" y="320447"/>
                    </a:cubicBezTo>
                    <a:cubicBezTo>
                      <a:pt x="522604" y="318570"/>
                      <a:pt x="525159" y="316713"/>
                      <a:pt x="527609" y="314807"/>
                    </a:cubicBezTo>
                    <a:cubicBezTo>
                      <a:pt x="528759" y="313932"/>
                      <a:pt x="529606" y="313283"/>
                      <a:pt x="530411" y="312626"/>
                    </a:cubicBezTo>
                    <a:cubicBezTo>
                      <a:pt x="532423" y="310967"/>
                      <a:pt x="534251" y="309266"/>
                      <a:pt x="536002" y="307579"/>
                    </a:cubicBezTo>
                    <a:cubicBezTo>
                      <a:pt x="536919" y="306675"/>
                      <a:pt x="537844" y="305758"/>
                      <a:pt x="538691" y="304840"/>
                    </a:cubicBezTo>
                    <a:cubicBezTo>
                      <a:pt x="540082" y="303337"/>
                      <a:pt x="541289" y="301840"/>
                      <a:pt x="542425" y="300344"/>
                    </a:cubicBezTo>
                    <a:cubicBezTo>
                      <a:pt x="543223" y="299306"/>
                      <a:pt x="543971" y="298269"/>
                      <a:pt x="544635" y="297245"/>
                    </a:cubicBezTo>
                    <a:cubicBezTo>
                      <a:pt x="545482" y="295925"/>
                      <a:pt x="546202" y="294605"/>
                      <a:pt x="546851" y="293271"/>
                    </a:cubicBezTo>
                    <a:cubicBezTo>
                      <a:pt x="547373" y="292205"/>
                      <a:pt x="547839" y="291139"/>
                      <a:pt x="548228" y="290109"/>
                    </a:cubicBezTo>
                    <a:cubicBezTo>
                      <a:pt x="548651" y="288930"/>
                      <a:pt x="549004" y="287702"/>
                      <a:pt x="549265" y="286452"/>
                    </a:cubicBezTo>
                    <a:cubicBezTo>
                      <a:pt x="549696" y="284377"/>
                      <a:pt x="550006" y="282880"/>
                      <a:pt x="550006" y="281730"/>
                    </a:cubicBezTo>
                    <a:cubicBezTo>
                      <a:pt x="550006" y="280650"/>
                      <a:pt x="549900" y="279556"/>
                      <a:pt x="549738" y="278476"/>
                    </a:cubicBezTo>
                    <a:cubicBezTo>
                      <a:pt x="549364" y="275977"/>
                      <a:pt x="549456" y="273436"/>
                      <a:pt x="550006" y="270895"/>
                    </a:cubicBezTo>
                    <a:lnTo>
                      <a:pt x="550006" y="192683"/>
                    </a:lnTo>
                    <a:cubicBezTo>
                      <a:pt x="547818" y="194448"/>
                      <a:pt x="545531" y="196206"/>
                      <a:pt x="543145" y="197935"/>
                    </a:cubicBezTo>
                    <a:lnTo>
                      <a:pt x="540343" y="199827"/>
                    </a:lnTo>
                    <a:cubicBezTo>
                      <a:pt x="536877" y="202241"/>
                      <a:pt x="533178" y="204620"/>
                      <a:pt x="529289" y="206935"/>
                    </a:cubicBezTo>
                    <a:cubicBezTo>
                      <a:pt x="527898" y="207782"/>
                      <a:pt x="526444" y="208629"/>
                      <a:pt x="524962" y="209476"/>
                    </a:cubicBezTo>
                    <a:cubicBezTo>
                      <a:pt x="520656" y="211919"/>
                      <a:pt x="516082" y="214318"/>
                      <a:pt x="511359" y="216613"/>
                    </a:cubicBezTo>
                    <a:lnTo>
                      <a:pt x="509101" y="217763"/>
                    </a:lnTo>
                    <a:cubicBezTo>
                      <a:pt x="503962" y="220191"/>
                      <a:pt x="498258" y="222641"/>
                      <a:pt x="491658" y="225267"/>
                    </a:cubicBezTo>
                    <a:lnTo>
                      <a:pt x="486527" y="227201"/>
                    </a:lnTo>
                    <a:cubicBezTo>
                      <a:pt x="481684" y="229022"/>
                      <a:pt x="476701" y="230751"/>
                      <a:pt x="471555" y="232438"/>
                    </a:cubicBezTo>
                    <a:lnTo>
                      <a:pt x="469557" y="233088"/>
                    </a:lnTo>
                    <a:cubicBezTo>
                      <a:pt x="468357" y="233476"/>
                      <a:pt x="467157" y="233864"/>
                      <a:pt x="465915" y="234238"/>
                    </a:cubicBezTo>
                    <a:cubicBezTo>
                      <a:pt x="458475" y="236540"/>
                      <a:pt x="451515" y="238495"/>
                      <a:pt x="444696" y="240196"/>
                    </a:cubicBezTo>
                    <a:lnTo>
                      <a:pt x="441590" y="240902"/>
                    </a:lnTo>
                    <a:cubicBezTo>
                      <a:pt x="435068" y="242490"/>
                      <a:pt x="428327" y="243965"/>
                      <a:pt x="421381" y="245321"/>
                    </a:cubicBezTo>
                    <a:cubicBezTo>
                      <a:pt x="419080" y="245786"/>
                      <a:pt x="416687" y="246238"/>
                      <a:pt x="414280" y="246676"/>
                    </a:cubicBezTo>
                    <a:cubicBezTo>
                      <a:pt x="407680" y="247883"/>
                      <a:pt x="400911" y="248970"/>
                      <a:pt x="393979" y="249986"/>
                    </a:cubicBezTo>
                    <a:lnTo>
                      <a:pt x="388685" y="250784"/>
                    </a:lnTo>
                    <a:cubicBezTo>
                      <a:pt x="379777" y="251984"/>
                      <a:pt x="370784" y="252994"/>
                      <a:pt x="361939" y="253805"/>
                    </a:cubicBezTo>
                    <a:lnTo>
                      <a:pt x="355071" y="254342"/>
                    </a:lnTo>
                    <a:cubicBezTo>
                      <a:pt x="347723" y="254935"/>
                      <a:pt x="340233" y="255429"/>
                      <a:pt x="332575" y="255817"/>
                    </a:cubicBezTo>
                    <a:cubicBezTo>
                      <a:pt x="329793" y="255965"/>
                      <a:pt x="327019" y="256099"/>
                      <a:pt x="324182" y="256219"/>
                    </a:cubicBezTo>
                    <a:cubicBezTo>
                      <a:pt x="300556" y="257102"/>
                      <a:pt x="286474" y="257102"/>
                      <a:pt x="262890" y="256219"/>
                    </a:cubicBezTo>
                    <a:cubicBezTo>
                      <a:pt x="260024" y="256099"/>
                      <a:pt x="257243" y="255965"/>
                      <a:pt x="254455" y="255817"/>
                    </a:cubicBezTo>
                    <a:cubicBezTo>
                      <a:pt x="246810" y="255429"/>
                      <a:pt x="239321" y="254935"/>
                      <a:pt x="232008" y="254349"/>
                    </a:cubicBezTo>
                    <a:lnTo>
                      <a:pt x="228669" y="254081"/>
                    </a:lnTo>
                    <a:lnTo>
                      <a:pt x="226693" y="251314"/>
                    </a:lnTo>
                    <a:cubicBezTo>
                      <a:pt x="219803" y="241339"/>
                      <a:pt x="212455" y="232043"/>
                      <a:pt x="204839" y="223664"/>
                    </a:cubicBezTo>
                    <a:lnTo>
                      <a:pt x="191921" y="209462"/>
                    </a:lnTo>
                    <a:lnTo>
                      <a:pt x="210966" y="211911"/>
                    </a:lnTo>
                    <a:cubicBezTo>
                      <a:pt x="238128" y="215413"/>
                      <a:pt x="265904" y="217184"/>
                      <a:pt x="293518" y="217184"/>
                    </a:cubicBezTo>
                    <a:cubicBezTo>
                      <a:pt x="452426" y="217184"/>
                      <a:pt x="549999" y="165479"/>
                      <a:pt x="549999" y="128413"/>
                    </a:cubicBezTo>
                    <a:cubicBezTo>
                      <a:pt x="549999" y="91348"/>
                      <a:pt x="452440" y="39663"/>
                      <a:pt x="293532" y="39663"/>
                    </a:cubicBezTo>
                    <a:cubicBezTo>
                      <a:pt x="134618" y="39663"/>
                      <a:pt x="37045" y="91355"/>
                      <a:pt x="37045" y="128420"/>
                    </a:cubicBezTo>
                    <a:cubicBezTo>
                      <a:pt x="37045" y="132183"/>
                      <a:pt x="38223" y="136361"/>
                      <a:pt x="40560" y="140830"/>
                    </a:cubicBezTo>
                    <a:lnTo>
                      <a:pt x="46207" y="151637"/>
                    </a:lnTo>
                    <a:lnTo>
                      <a:pt x="34016" y="151150"/>
                    </a:lnTo>
                    <a:cubicBezTo>
                      <a:pt x="26661" y="150853"/>
                      <a:pt x="19122" y="151121"/>
                      <a:pt x="11591" y="151404"/>
                    </a:cubicBezTo>
                    <a:lnTo>
                      <a:pt x="0" y="151799"/>
                    </a:lnTo>
                    <a:lnTo>
                      <a:pt x="0" y="122039"/>
                    </a:lnTo>
                    <a:cubicBezTo>
                      <a:pt x="0" y="119138"/>
                      <a:pt x="678" y="116293"/>
                      <a:pt x="2068" y="113343"/>
                    </a:cubicBezTo>
                    <a:cubicBezTo>
                      <a:pt x="16073" y="58602"/>
                      <a:pt x="112948" y="0"/>
                      <a:pt x="293525" y="0"/>
                    </a:cubicBezTo>
                    <a:cubicBezTo>
                      <a:pt x="474075" y="0"/>
                      <a:pt x="570957" y="58609"/>
                      <a:pt x="584983" y="113357"/>
                    </a:cubicBezTo>
                    <a:cubicBezTo>
                      <a:pt x="586366" y="116300"/>
                      <a:pt x="587044" y="119145"/>
                      <a:pt x="587044" y="122039"/>
                    </a:cubicBezTo>
                    <a:lnTo>
                      <a:pt x="587044" y="594765"/>
                    </a:lnTo>
                    <a:cubicBezTo>
                      <a:pt x="587044" y="597730"/>
                      <a:pt x="586430" y="600652"/>
                      <a:pt x="585265" y="603271"/>
                    </a:cubicBezTo>
                    <a:cubicBezTo>
                      <a:pt x="569630" y="669108"/>
                      <a:pt x="447216" y="716804"/>
                      <a:pt x="293532" y="716804"/>
                    </a:cubicBezTo>
                    <a:close/>
                    <a:moveTo>
                      <a:pt x="258775" y="701720"/>
                    </a:moveTo>
                    <a:cubicBezTo>
                      <a:pt x="271551" y="702383"/>
                      <a:pt x="282733" y="702694"/>
                      <a:pt x="293532" y="702694"/>
                    </a:cubicBezTo>
                    <a:cubicBezTo>
                      <a:pt x="438887" y="702694"/>
                      <a:pt x="558463" y="658287"/>
                      <a:pt x="571677" y="599403"/>
                    </a:cubicBezTo>
                    <a:lnTo>
                      <a:pt x="572263" y="597772"/>
                    </a:lnTo>
                    <a:cubicBezTo>
                      <a:pt x="572707" y="596904"/>
                      <a:pt x="572933" y="595859"/>
                      <a:pt x="572933" y="594765"/>
                    </a:cubicBezTo>
                    <a:lnTo>
                      <a:pt x="572933" y="122039"/>
                    </a:lnTo>
                    <a:cubicBezTo>
                      <a:pt x="572933" y="121150"/>
                      <a:pt x="572651" y="120204"/>
                      <a:pt x="572037" y="118983"/>
                    </a:cubicBezTo>
                    <a:lnTo>
                      <a:pt x="571465" y="117437"/>
                    </a:lnTo>
                    <a:cubicBezTo>
                      <a:pt x="559409" y="67672"/>
                      <a:pt x="467299" y="14110"/>
                      <a:pt x="293532" y="14110"/>
                    </a:cubicBezTo>
                    <a:cubicBezTo>
                      <a:pt x="119738" y="14110"/>
                      <a:pt x="27635" y="67672"/>
                      <a:pt x="15607" y="117437"/>
                    </a:cubicBezTo>
                    <a:lnTo>
                      <a:pt x="15021" y="118997"/>
                    </a:lnTo>
                    <a:cubicBezTo>
                      <a:pt x="14400" y="120218"/>
                      <a:pt x="14125" y="121150"/>
                      <a:pt x="14125" y="122039"/>
                    </a:cubicBezTo>
                    <a:lnTo>
                      <a:pt x="14125" y="137187"/>
                    </a:lnTo>
                    <a:cubicBezTo>
                      <a:pt x="17428" y="137074"/>
                      <a:pt x="20725" y="136975"/>
                      <a:pt x="24007" y="136933"/>
                    </a:cubicBezTo>
                    <a:cubicBezTo>
                      <a:pt x="23287" y="134046"/>
                      <a:pt x="22927" y="131201"/>
                      <a:pt x="22927" y="128427"/>
                    </a:cubicBezTo>
                    <a:cubicBezTo>
                      <a:pt x="22927" y="78748"/>
                      <a:pt x="131660" y="25553"/>
                      <a:pt x="293532" y="25553"/>
                    </a:cubicBezTo>
                    <a:cubicBezTo>
                      <a:pt x="455397" y="25553"/>
                      <a:pt x="564131" y="78748"/>
                      <a:pt x="564131" y="128427"/>
                    </a:cubicBezTo>
                    <a:cubicBezTo>
                      <a:pt x="564131" y="178114"/>
                      <a:pt x="455397" y="231316"/>
                      <a:pt x="293532" y="231316"/>
                    </a:cubicBezTo>
                    <a:cubicBezTo>
                      <a:pt x="271326" y="231316"/>
                      <a:pt x="249020" y="230194"/>
                      <a:pt x="226989" y="227970"/>
                    </a:cubicBezTo>
                    <a:cubicBezTo>
                      <a:pt x="230201" y="232029"/>
                      <a:pt x="233342" y="236229"/>
                      <a:pt x="236399" y="240549"/>
                    </a:cubicBezTo>
                    <a:cubicBezTo>
                      <a:pt x="242759" y="241015"/>
                      <a:pt x="248907" y="241410"/>
                      <a:pt x="255182" y="241721"/>
                    </a:cubicBezTo>
                    <a:cubicBezTo>
                      <a:pt x="257935" y="241869"/>
                      <a:pt x="260667" y="242003"/>
                      <a:pt x="263448" y="242123"/>
                    </a:cubicBezTo>
                    <a:cubicBezTo>
                      <a:pt x="286608" y="242984"/>
                      <a:pt x="300429" y="242984"/>
                      <a:pt x="323624" y="242123"/>
                    </a:cubicBezTo>
                    <a:cubicBezTo>
                      <a:pt x="326377" y="242003"/>
                      <a:pt x="329102" y="241869"/>
                      <a:pt x="331855" y="241721"/>
                    </a:cubicBezTo>
                    <a:cubicBezTo>
                      <a:pt x="339379" y="241347"/>
                      <a:pt x="346720" y="240867"/>
                      <a:pt x="353906" y="240281"/>
                    </a:cubicBezTo>
                    <a:lnTo>
                      <a:pt x="360669" y="239751"/>
                    </a:lnTo>
                    <a:cubicBezTo>
                      <a:pt x="369301" y="238968"/>
                      <a:pt x="378090" y="237972"/>
                      <a:pt x="386772" y="236808"/>
                    </a:cubicBezTo>
                    <a:lnTo>
                      <a:pt x="391974" y="236024"/>
                    </a:lnTo>
                    <a:cubicBezTo>
                      <a:pt x="398701" y="235043"/>
                      <a:pt x="405301" y="233970"/>
                      <a:pt x="411732" y="232805"/>
                    </a:cubicBezTo>
                    <a:cubicBezTo>
                      <a:pt x="414040" y="232375"/>
                      <a:pt x="416348" y="231944"/>
                      <a:pt x="418614" y="231478"/>
                    </a:cubicBezTo>
                    <a:cubicBezTo>
                      <a:pt x="425391" y="230151"/>
                      <a:pt x="431927" y="228718"/>
                      <a:pt x="438230" y="227201"/>
                    </a:cubicBezTo>
                    <a:lnTo>
                      <a:pt x="441259" y="226509"/>
                    </a:lnTo>
                    <a:cubicBezTo>
                      <a:pt x="447838" y="224871"/>
                      <a:pt x="454550" y="222980"/>
                      <a:pt x="461786" y="220756"/>
                    </a:cubicBezTo>
                    <a:cubicBezTo>
                      <a:pt x="462964" y="220396"/>
                      <a:pt x="464073" y="220029"/>
                      <a:pt x="465174" y="219676"/>
                    </a:cubicBezTo>
                    <a:lnTo>
                      <a:pt x="467214" y="219020"/>
                    </a:lnTo>
                    <a:cubicBezTo>
                      <a:pt x="472099" y="217417"/>
                      <a:pt x="476891" y="215758"/>
                      <a:pt x="481522" y="214015"/>
                    </a:cubicBezTo>
                    <a:lnTo>
                      <a:pt x="486456" y="212144"/>
                    </a:lnTo>
                    <a:cubicBezTo>
                      <a:pt x="492760" y="209646"/>
                      <a:pt x="498195" y="207309"/>
                      <a:pt x="503044" y="205015"/>
                    </a:cubicBezTo>
                    <a:lnTo>
                      <a:pt x="505112" y="203956"/>
                    </a:lnTo>
                    <a:cubicBezTo>
                      <a:pt x="509658" y="201747"/>
                      <a:pt x="513922" y="199516"/>
                      <a:pt x="517981" y="197215"/>
                    </a:cubicBezTo>
                    <a:cubicBezTo>
                      <a:pt x="519343" y="196446"/>
                      <a:pt x="520684" y="195648"/>
                      <a:pt x="522011" y="194850"/>
                    </a:cubicBezTo>
                    <a:cubicBezTo>
                      <a:pt x="525646" y="192676"/>
                      <a:pt x="529070" y="190481"/>
                      <a:pt x="532303" y="188229"/>
                    </a:cubicBezTo>
                    <a:lnTo>
                      <a:pt x="534929" y="186465"/>
                    </a:lnTo>
                    <a:cubicBezTo>
                      <a:pt x="538698" y="183726"/>
                      <a:pt x="542284" y="180874"/>
                      <a:pt x="545482" y="178050"/>
                    </a:cubicBezTo>
                    <a:lnTo>
                      <a:pt x="549272" y="174535"/>
                    </a:lnTo>
                    <a:cubicBezTo>
                      <a:pt x="550225" y="173674"/>
                      <a:pt x="551178" y="172813"/>
                      <a:pt x="552039" y="171945"/>
                    </a:cubicBezTo>
                    <a:lnTo>
                      <a:pt x="564110" y="159740"/>
                    </a:lnTo>
                    <a:lnTo>
                      <a:pt x="563877" y="273527"/>
                    </a:lnTo>
                    <a:cubicBezTo>
                      <a:pt x="563616" y="274544"/>
                      <a:pt x="563545" y="275497"/>
                      <a:pt x="563679" y="276386"/>
                    </a:cubicBezTo>
                    <a:cubicBezTo>
                      <a:pt x="563947" y="278158"/>
                      <a:pt x="564110" y="279965"/>
                      <a:pt x="564110" y="281751"/>
                    </a:cubicBezTo>
                    <a:cubicBezTo>
                      <a:pt x="564110" y="284349"/>
                      <a:pt x="563616" y="286742"/>
                      <a:pt x="563178" y="288845"/>
                    </a:cubicBezTo>
                    <a:cubicBezTo>
                      <a:pt x="562663" y="291280"/>
                      <a:pt x="562140" y="293109"/>
                      <a:pt x="561470" y="294979"/>
                    </a:cubicBezTo>
                    <a:cubicBezTo>
                      <a:pt x="560891" y="296525"/>
                      <a:pt x="560235" y="298028"/>
                      <a:pt x="559515" y="299497"/>
                    </a:cubicBezTo>
                    <a:cubicBezTo>
                      <a:pt x="558632" y="301297"/>
                      <a:pt x="557644" y="303118"/>
                      <a:pt x="556465" y="304939"/>
                    </a:cubicBezTo>
                    <a:cubicBezTo>
                      <a:pt x="555597" y="306266"/>
                      <a:pt x="554637" y="307607"/>
                      <a:pt x="553635" y="308920"/>
                    </a:cubicBezTo>
                    <a:cubicBezTo>
                      <a:pt x="552230" y="310763"/>
                      <a:pt x="550741" y="312612"/>
                      <a:pt x="549039" y="314440"/>
                    </a:cubicBezTo>
                    <a:cubicBezTo>
                      <a:pt x="548051" y="315513"/>
                      <a:pt x="546950" y="316614"/>
                      <a:pt x="545828" y="317708"/>
                    </a:cubicBezTo>
                    <a:cubicBezTo>
                      <a:pt x="543795" y="319671"/>
                      <a:pt x="541698" y="321619"/>
                      <a:pt x="539355" y="323546"/>
                    </a:cubicBezTo>
                    <a:cubicBezTo>
                      <a:pt x="538402" y="324322"/>
                      <a:pt x="537421" y="325071"/>
                      <a:pt x="536439" y="325812"/>
                    </a:cubicBezTo>
                    <a:cubicBezTo>
                      <a:pt x="533503" y="328085"/>
                      <a:pt x="530651" y="330167"/>
                      <a:pt x="527517" y="332221"/>
                    </a:cubicBezTo>
                    <a:cubicBezTo>
                      <a:pt x="526783" y="332708"/>
                      <a:pt x="525943" y="333231"/>
                      <a:pt x="525103" y="333746"/>
                    </a:cubicBezTo>
                    <a:cubicBezTo>
                      <a:pt x="521425" y="336047"/>
                      <a:pt x="517727" y="338271"/>
                      <a:pt x="513724" y="340409"/>
                    </a:cubicBezTo>
                    <a:lnTo>
                      <a:pt x="512390" y="341108"/>
                    </a:lnTo>
                    <a:cubicBezTo>
                      <a:pt x="507315" y="343769"/>
                      <a:pt x="502741" y="346000"/>
                      <a:pt x="498167" y="348047"/>
                    </a:cubicBezTo>
                    <a:cubicBezTo>
                      <a:pt x="470228" y="360485"/>
                      <a:pt x="435703" y="370247"/>
                      <a:pt x="397918" y="376466"/>
                    </a:cubicBezTo>
                    <a:cubicBezTo>
                      <a:pt x="389715" y="377800"/>
                      <a:pt x="381803" y="378936"/>
                      <a:pt x="373826" y="379903"/>
                    </a:cubicBezTo>
                    <a:lnTo>
                      <a:pt x="369781" y="380320"/>
                    </a:lnTo>
                    <a:cubicBezTo>
                      <a:pt x="362814" y="381131"/>
                      <a:pt x="355720" y="381887"/>
                      <a:pt x="348414" y="382480"/>
                    </a:cubicBezTo>
                    <a:cubicBezTo>
                      <a:pt x="346473" y="382635"/>
                      <a:pt x="344476" y="382748"/>
                      <a:pt x="342478" y="382861"/>
                    </a:cubicBezTo>
                    <a:lnTo>
                      <a:pt x="335391" y="383306"/>
                    </a:lnTo>
                    <a:cubicBezTo>
                      <a:pt x="330838" y="383609"/>
                      <a:pt x="326306" y="383913"/>
                      <a:pt x="321626" y="384096"/>
                    </a:cubicBezTo>
                    <a:cubicBezTo>
                      <a:pt x="311624" y="384456"/>
                      <a:pt x="302427" y="384626"/>
                      <a:pt x="293504" y="384626"/>
                    </a:cubicBezTo>
                    <a:cubicBezTo>
                      <a:pt x="284335" y="384626"/>
                      <a:pt x="274862" y="384435"/>
                      <a:pt x="265354" y="384061"/>
                    </a:cubicBezTo>
                    <a:cubicBezTo>
                      <a:pt x="264295" y="384018"/>
                      <a:pt x="263236" y="383969"/>
                      <a:pt x="262191" y="383913"/>
                    </a:cubicBezTo>
                    <a:lnTo>
                      <a:pt x="262191" y="395383"/>
                    </a:lnTo>
                    <a:cubicBezTo>
                      <a:pt x="273154" y="395842"/>
                      <a:pt x="283452" y="396068"/>
                      <a:pt x="293511" y="396068"/>
                    </a:cubicBezTo>
                    <a:cubicBezTo>
                      <a:pt x="404405" y="396068"/>
                      <a:pt x="495343" y="373254"/>
                      <a:pt x="543011" y="333471"/>
                    </a:cubicBezTo>
                    <a:cubicBezTo>
                      <a:pt x="546032" y="331014"/>
                      <a:pt x="548962" y="328346"/>
                      <a:pt x="552046" y="325247"/>
                    </a:cubicBezTo>
                    <a:lnTo>
                      <a:pt x="564110" y="313113"/>
                    </a:lnTo>
                    <a:lnTo>
                      <a:pt x="563877" y="426844"/>
                    </a:lnTo>
                    <a:cubicBezTo>
                      <a:pt x="563616" y="427861"/>
                      <a:pt x="563545" y="428813"/>
                      <a:pt x="563679" y="429703"/>
                    </a:cubicBezTo>
                    <a:cubicBezTo>
                      <a:pt x="563947" y="431475"/>
                      <a:pt x="564110" y="433261"/>
                      <a:pt x="564110" y="435068"/>
                    </a:cubicBezTo>
                    <a:cubicBezTo>
                      <a:pt x="564110" y="437679"/>
                      <a:pt x="563609" y="440079"/>
                      <a:pt x="563171" y="442197"/>
                    </a:cubicBezTo>
                    <a:cubicBezTo>
                      <a:pt x="562663" y="444590"/>
                      <a:pt x="562140" y="446439"/>
                      <a:pt x="561470" y="448296"/>
                    </a:cubicBezTo>
                    <a:cubicBezTo>
                      <a:pt x="560905" y="449820"/>
                      <a:pt x="560256" y="451303"/>
                      <a:pt x="559536" y="452785"/>
                    </a:cubicBezTo>
                    <a:cubicBezTo>
                      <a:pt x="558639" y="454620"/>
                      <a:pt x="557644" y="456442"/>
                      <a:pt x="556465" y="458256"/>
                    </a:cubicBezTo>
                    <a:cubicBezTo>
                      <a:pt x="555618" y="459562"/>
                      <a:pt x="554665" y="460881"/>
                      <a:pt x="553663" y="462209"/>
                    </a:cubicBezTo>
                    <a:cubicBezTo>
                      <a:pt x="552230" y="464086"/>
                      <a:pt x="550748" y="465921"/>
                      <a:pt x="549053" y="467750"/>
                    </a:cubicBezTo>
                    <a:cubicBezTo>
                      <a:pt x="548093" y="468787"/>
                      <a:pt x="547042" y="469832"/>
                      <a:pt x="545962" y="470891"/>
                    </a:cubicBezTo>
                    <a:cubicBezTo>
                      <a:pt x="543802" y="472987"/>
                      <a:pt x="541698" y="474928"/>
                      <a:pt x="539348" y="476863"/>
                    </a:cubicBezTo>
                    <a:cubicBezTo>
                      <a:pt x="538642" y="477448"/>
                      <a:pt x="537879" y="478041"/>
                      <a:pt x="537103" y="478641"/>
                    </a:cubicBezTo>
                    <a:lnTo>
                      <a:pt x="536291" y="479284"/>
                    </a:lnTo>
                    <a:cubicBezTo>
                      <a:pt x="533489" y="481415"/>
                      <a:pt x="530651" y="483505"/>
                      <a:pt x="527538" y="485531"/>
                    </a:cubicBezTo>
                    <a:cubicBezTo>
                      <a:pt x="527002" y="485898"/>
                      <a:pt x="526374" y="486286"/>
                      <a:pt x="525745" y="486681"/>
                    </a:cubicBezTo>
                    <a:lnTo>
                      <a:pt x="525018" y="487126"/>
                    </a:lnTo>
                    <a:cubicBezTo>
                      <a:pt x="521468" y="489357"/>
                      <a:pt x="517769" y="491580"/>
                      <a:pt x="513767" y="493726"/>
                    </a:cubicBezTo>
                    <a:lnTo>
                      <a:pt x="512058" y="494601"/>
                    </a:lnTo>
                    <a:cubicBezTo>
                      <a:pt x="507371" y="497079"/>
                      <a:pt x="502790" y="499309"/>
                      <a:pt x="498195" y="501356"/>
                    </a:cubicBezTo>
                    <a:cubicBezTo>
                      <a:pt x="470277" y="513801"/>
                      <a:pt x="435760" y="523563"/>
                      <a:pt x="397953" y="529775"/>
                    </a:cubicBezTo>
                    <a:cubicBezTo>
                      <a:pt x="389920" y="531102"/>
                      <a:pt x="382233" y="532196"/>
                      <a:pt x="373876" y="533213"/>
                    </a:cubicBezTo>
                    <a:lnTo>
                      <a:pt x="369901" y="533643"/>
                    </a:lnTo>
                    <a:cubicBezTo>
                      <a:pt x="362857" y="534448"/>
                      <a:pt x="355777" y="535189"/>
                      <a:pt x="348478" y="535803"/>
                    </a:cubicBezTo>
                    <a:cubicBezTo>
                      <a:pt x="346438" y="535966"/>
                      <a:pt x="344377" y="536079"/>
                      <a:pt x="342316" y="536192"/>
                    </a:cubicBezTo>
                    <a:lnTo>
                      <a:pt x="336076" y="536573"/>
                    </a:lnTo>
                    <a:cubicBezTo>
                      <a:pt x="331304" y="536905"/>
                      <a:pt x="326553" y="537236"/>
                      <a:pt x="321655" y="537413"/>
                    </a:cubicBezTo>
                    <a:cubicBezTo>
                      <a:pt x="300867" y="538147"/>
                      <a:pt x="284857" y="538133"/>
                      <a:pt x="265410" y="537385"/>
                    </a:cubicBezTo>
                    <a:cubicBezTo>
                      <a:pt x="263759" y="537321"/>
                      <a:pt x="262128" y="537236"/>
                      <a:pt x="260511" y="537137"/>
                    </a:cubicBezTo>
                    <a:lnTo>
                      <a:pt x="260511" y="548636"/>
                    </a:lnTo>
                    <a:cubicBezTo>
                      <a:pt x="271862" y="549130"/>
                      <a:pt x="282733" y="549370"/>
                      <a:pt x="293547" y="549370"/>
                    </a:cubicBezTo>
                    <a:cubicBezTo>
                      <a:pt x="404454" y="549370"/>
                      <a:pt x="495393" y="526556"/>
                      <a:pt x="543046" y="486780"/>
                    </a:cubicBezTo>
                    <a:cubicBezTo>
                      <a:pt x="546082" y="484310"/>
                      <a:pt x="549018" y="481634"/>
                      <a:pt x="552082" y="478557"/>
                    </a:cubicBezTo>
                    <a:lnTo>
                      <a:pt x="557065" y="483519"/>
                    </a:lnTo>
                    <a:lnTo>
                      <a:pt x="564145" y="483519"/>
                    </a:lnTo>
                    <a:lnTo>
                      <a:pt x="563891" y="592831"/>
                    </a:lnTo>
                    <a:cubicBezTo>
                      <a:pt x="563806" y="593142"/>
                      <a:pt x="563743" y="593466"/>
                      <a:pt x="563693" y="593798"/>
                    </a:cubicBezTo>
                    <a:cubicBezTo>
                      <a:pt x="555802" y="647508"/>
                      <a:pt x="434609" y="691266"/>
                      <a:pt x="293547" y="691266"/>
                    </a:cubicBezTo>
                    <a:cubicBezTo>
                      <a:pt x="282662" y="691266"/>
                      <a:pt x="271234" y="690941"/>
                      <a:pt x="258789" y="690278"/>
                    </a:cubicBezTo>
                    <a:lnTo>
                      <a:pt x="258789" y="701720"/>
                    </a:lnTo>
                    <a:close/>
                  </a:path>
                </a:pathLst>
              </a:custGeom>
              <a:grpFill/>
              <a:ln w="7049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1" name="Dowolny kształt: kształt 60">
                <a:extLst>
                  <a:ext uri="{FF2B5EF4-FFF2-40B4-BE49-F238E27FC236}">
                    <a16:creationId xmlns:a16="http://schemas.microsoft.com/office/drawing/2014/main" id="{04D6E1E1-176D-487D-8B5D-C7BB2698C7AE}"/>
                  </a:ext>
                </a:extLst>
              </p:cNvPr>
              <p:cNvSpPr/>
              <p:nvPr/>
            </p:nvSpPr>
            <p:spPr>
              <a:xfrm>
                <a:off x="9654530" y="1609467"/>
                <a:ext cx="578820" cy="705877"/>
              </a:xfrm>
              <a:custGeom>
                <a:avLst/>
                <a:gdLst>
                  <a:gd name="connsiteX0" fmla="*/ 289918 w 578820"/>
                  <a:gd name="connsiteY0" fmla="*/ 709583 h 705877"/>
                  <a:gd name="connsiteX1" fmla="*/ 247890 w 578820"/>
                  <a:gd name="connsiteY1" fmla="*/ 708221 h 705877"/>
                  <a:gd name="connsiteX2" fmla="*/ 244657 w 578820"/>
                  <a:gd name="connsiteY2" fmla="*/ 708030 h 705877"/>
                  <a:gd name="connsiteX3" fmla="*/ 244657 w 578820"/>
                  <a:gd name="connsiteY3" fmla="*/ 675532 h 705877"/>
                  <a:gd name="connsiteX4" fmla="*/ 248314 w 578820"/>
                  <a:gd name="connsiteY4" fmla="*/ 675751 h 705877"/>
                  <a:gd name="connsiteX5" fmla="*/ 289925 w 578820"/>
                  <a:gd name="connsiteY5" fmla="*/ 677141 h 705877"/>
                  <a:gd name="connsiteX6" fmla="*/ 549689 w 578820"/>
                  <a:gd name="connsiteY6" fmla="*/ 588582 h 705877"/>
                  <a:gd name="connsiteX7" fmla="*/ 550020 w 578820"/>
                  <a:gd name="connsiteY7" fmla="*/ 586923 h 705877"/>
                  <a:gd name="connsiteX8" fmla="*/ 550020 w 578820"/>
                  <a:gd name="connsiteY8" fmla="*/ 487924 h 705877"/>
                  <a:gd name="connsiteX9" fmla="*/ 546117 w 578820"/>
                  <a:gd name="connsiteY9" fmla="*/ 491255 h 705877"/>
                  <a:gd name="connsiteX10" fmla="*/ 289925 w 578820"/>
                  <a:gd name="connsiteY10" fmla="*/ 556267 h 705877"/>
                  <a:gd name="connsiteX11" fmla="*/ 249648 w 578820"/>
                  <a:gd name="connsiteY11" fmla="*/ 555194 h 705877"/>
                  <a:gd name="connsiteX12" fmla="*/ 246387 w 578820"/>
                  <a:gd name="connsiteY12" fmla="*/ 555024 h 705877"/>
                  <a:gd name="connsiteX13" fmla="*/ 246387 w 578820"/>
                  <a:gd name="connsiteY13" fmla="*/ 522335 h 705877"/>
                  <a:gd name="connsiteX14" fmla="*/ 252302 w 578820"/>
                  <a:gd name="connsiteY14" fmla="*/ 522723 h 705877"/>
                  <a:gd name="connsiteX15" fmla="*/ 262191 w 578820"/>
                  <a:gd name="connsiteY15" fmla="*/ 523295 h 705877"/>
                  <a:gd name="connsiteX16" fmla="*/ 317645 w 578820"/>
                  <a:gd name="connsiteY16" fmla="*/ 523316 h 705877"/>
                  <a:gd name="connsiteX17" fmla="*/ 332052 w 578820"/>
                  <a:gd name="connsiteY17" fmla="*/ 522469 h 705877"/>
                  <a:gd name="connsiteX18" fmla="*/ 338088 w 578820"/>
                  <a:gd name="connsiteY18" fmla="*/ 522109 h 705877"/>
                  <a:gd name="connsiteX19" fmla="*/ 343989 w 578820"/>
                  <a:gd name="connsiteY19" fmla="*/ 521742 h 705877"/>
                  <a:gd name="connsiteX20" fmla="*/ 365024 w 578820"/>
                  <a:gd name="connsiteY20" fmla="*/ 519610 h 705877"/>
                  <a:gd name="connsiteX21" fmla="*/ 368970 w 578820"/>
                  <a:gd name="connsiteY21" fmla="*/ 519194 h 705877"/>
                  <a:gd name="connsiteX22" fmla="*/ 392052 w 578820"/>
                  <a:gd name="connsiteY22" fmla="*/ 515912 h 705877"/>
                  <a:gd name="connsiteX23" fmla="*/ 489887 w 578820"/>
                  <a:gd name="connsiteY23" fmla="*/ 488354 h 705877"/>
                  <a:gd name="connsiteX24" fmla="*/ 503694 w 578820"/>
                  <a:gd name="connsiteY24" fmla="*/ 481634 h 705877"/>
                  <a:gd name="connsiteX25" fmla="*/ 505148 w 578820"/>
                  <a:gd name="connsiteY25" fmla="*/ 480886 h 705877"/>
                  <a:gd name="connsiteX26" fmla="*/ 515806 w 578820"/>
                  <a:gd name="connsiteY26" fmla="*/ 474639 h 705877"/>
                  <a:gd name="connsiteX27" fmla="*/ 518150 w 578820"/>
                  <a:gd name="connsiteY27" fmla="*/ 473164 h 705877"/>
                  <a:gd name="connsiteX28" fmla="*/ 526239 w 578820"/>
                  <a:gd name="connsiteY28" fmla="*/ 467383 h 705877"/>
                  <a:gd name="connsiteX29" fmla="*/ 527129 w 578820"/>
                  <a:gd name="connsiteY29" fmla="*/ 466691 h 705877"/>
                  <a:gd name="connsiteX30" fmla="*/ 529070 w 578820"/>
                  <a:gd name="connsiteY30" fmla="*/ 465159 h 705877"/>
                  <a:gd name="connsiteX31" fmla="*/ 534894 w 578820"/>
                  <a:gd name="connsiteY31" fmla="*/ 459900 h 705877"/>
                  <a:gd name="connsiteX32" fmla="*/ 537738 w 578820"/>
                  <a:gd name="connsiteY32" fmla="*/ 457020 h 705877"/>
                  <a:gd name="connsiteX33" fmla="*/ 541705 w 578820"/>
                  <a:gd name="connsiteY33" fmla="*/ 452249 h 705877"/>
                  <a:gd name="connsiteX34" fmla="*/ 544056 w 578820"/>
                  <a:gd name="connsiteY34" fmla="*/ 448938 h 705877"/>
                  <a:gd name="connsiteX35" fmla="*/ 546505 w 578820"/>
                  <a:gd name="connsiteY35" fmla="*/ 444569 h 705877"/>
                  <a:gd name="connsiteX36" fmla="*/ 548009 w 578820"/>
                  <a:gd name="connsiteY36" fmla="*/ 441110 h 705877"/>
                  <a:gd name="connsiteX37" fmla="*/ 549209 w 578820"/>
                  <a:gd name="connsiteY37" fmla="*/ 436931 h 705877"/>
                  <a:gd name="connsiteX38" fmla="*/ 550020 w 578820"/>
                  <a:gd name="connsiteY38" fmla="*/ 431461 h 705877"/>
                  <a:gd name="connsiteX39" fmla="*/ 549710 w 578820"/>
                  <a:gd name="connsiteY39" fmla="*/ 427656 h 705877"/>
                  <a:gd name="connsiteX40" fmla="*/ 550020 w 578820"/>
                  <a:gd name="connsiteY40" fmla="*/ 421035 h 705877"/>
                  <a:gd name="connsiteX41" fmla="*/ 550020 w 578820"/>
                  <a:gd name="connsiteY41" fmla="*/ 334614 h 705877"/>
                  <a:gd name="connsiteX42" fmla="*/ 546117 w 578820"/>
                  <a:gd name="connsiteY42" fmla="*/ 337939 h 705877"/>
                  <a:gd name="connsiteX43" fmla="*/ 289925 w 578820"/>
                  <a:gd name="connsiteY43" fmla="*/ 402950 h 705877"/>
                  <a:gd name="connsiteX44" fmla="*/ 251384 w 578820"/>
                  <a:gd name="connsiteY44" fmla="*/ 401948 h 705877"/>
                  <a:gd name="connsiteX45" fmla="*/ 248109 w 578820"/>
                  <a:gd name="connsiteY45" fmla="*/ 401800 h 705877"/>
                  <a:gd name="connsiteX46" fmla="*/ 248109 w 578820"/>
                  <a:gd name="connsiteY46" fmla="*/ 369096 h 705877"/>
                  <a:gd name="connsiteX47" fmla="*/ 254032 w 578820"/>
                  <a:gd name="connsiteY47" fmla="*/ 369492 h 705877"/>
                  <a:gd name="connsiteX48" fmla="*/ 262177 w 578820"/>
                  <a:gd name="connsiteY48" fmla="*/ 369957 h 705877"/>
                  <a:gd name="connsiteX49" fmla="*/ 317645 w 578820"/>
                  <a:gd name="connsiteY49" fmla="*/ 369993 h 705877"/>
                  <a:gd name="connsiteX50" fmla="*/ 331015 w 578820"/>
                  <a:gd name="connsiteY50" fmla="*/ 369223 h 705877"/>
                  <a:gd name="connsiteX51" fmla="*/ 338137 w 578820"/>
                  <a:gd name="connsiteY51" fmla="*/ 368779 h 705877"/>
                  <a:gd name="connsiteX52" fmla="*/ 343989 w 578820"/>
                  <a:gd name="connsiteY52" fmla="*/ 368405 h 705877"/>
                  <a:gd name="connsiteX53" fmla="*/ 365024 w 578820"/>
                  <a:gd name="connsiteY53" fmla="*/ 366280 h 705877"/>
                  <a:gd name="connsiteX54" fmla="*/ 368991 w 578820"/>
                  <a:gd name="connsiteY54" fmla="*/ 365870 h 705877"/>
                  <a:gd name="connsiteX55" fmla="*/ 392045 w 578820"/>
                  <a:gd name="connsiteY55" fmla="*/ 362581 h 705877"/>
                  <a:gd name="connsiteX56" fmla="*/ 489887 w 578820"/>
                  <a:gd name="connsiteY56" fmla="*/ 335024 h 705877"/>
                  <a:gd name="connsiteX57" fmla="*/ 503701 w 578820"/>
                  <a:gd name="connsiteY57" fmla="*/ 328311 h 705877"/>
                  <a:gd name="connsiteX58" fmla="*/ 505148 w 578820"/>
                  <a:gd name="connsiteY58" fmla="*/ 327569 h 705877"/>
                  <a:gd name="connsiteX59" fmla="*/ 515806 w 578820"/>
                  <a:gd name="connsiteY59" fmla="*/ 321308 h 705877"/>
                  <a:gd name="connsiteX60" fmla="*/ 518150 w 578820"/>
                  <a:gd name="connsiteY60" fmla="*/ 319840 h 705877"/>
                  <a:gd name="connsiteX61" fmla="*/ 526232 w 578820"/>
                  <a:gd name="connsiteY61" fmla="*/ 314059 h 705877"/>
                  <a:gd name="connsiteX62" fmla="*/ 529091 w 578820"/>
                  <a:gd name="connsiteY62" fmla="*/ 311828 h 705877"/>
                  <a:gd name="connsiteX63" fmla="*/ 534915 w 578820"/>
                  <a:gd name="connsiteY63" fmla="*/ 306577 h 705877"/>
                  <a:gd name="connsiteX64" fmla="*/ 537759 w 578820"/>
                  <a:gd name="connsiteY64" fmla="*/ 303697 h 705877"/>
                  <a:gd name="connsiteX65" fmla="*/ 541698 w 578820"/>
                  <a:gd name="connsiteY65" fmla="*/ 298939 h 705877"/>
                  <a:gd name="connsiteX66" fmla="*/ 544063 w 578820"/>
                  <a:gd name="connsiteY66" fmla="*/ 295621 h 705877"/>
                  <a:gd name="connsiteX67" fmla="*/ 546498 w 578820"/>
                  <a:gd name="connsiteY67" fmla="*/ 291259 h 705877"/>
                  <a:gd name="connsiteX68" fmla="*/ 548002 w 578820"/>
                  <a:gd name="connsiteY68" fmla="*/ 287793 h 705877"/>
                  <a:gd name="connsiteX69" fmla="*/ 549202 w 578820"/>
                  <a:gd name="connsiteY69" fmla="*/ 283622 h 705877"/>
                  <a:gd name="connsiteX70" fmla="*/ 550013 w 578820"/>
                  <a:gd name="connsiteY70" fmla="*/ 278137 h 705877"/>
                  <a:gd name="connsiteX71" fmla="*/ 549703 w 578820"/>
                  <a:gd name="connsiteY71" fmla="*/ 274332 h 705877"/>
                  <a:gd name="connsiteX72" fmla="*/ 550013 w 578820"/>
                  <a:gd name="connsiteY72" fmla="*/ 267711 h 705877"/>
                  <a:gd name="connsiteX73" fmla="*/ 550013 w 578820"/>
                  <a:gd name="connsiteY73" fmla="*/ 181192 h 705877"/>
                  <a:gd name="connsiteX74" fmla="*/ 548835 w 578820"/>
                  <a:gd name="connsiteY74" fmla="*/ 182286 h 705877"/>
                  <a:gd name="connsiteX75" fmla="*/ 537406 w 578820"/>
                  <a:gd name="connsiteY75" fmla="*/ 191399 h 705877"/>
                  <a:gd name="connsiteX76" fmla="*/ 534689 w 578820"/>
                  <a:gd name="connsiteY76" fmla="*/ 193227 h 705877"/>
                  <a:gd name="connsiteX77" fmla="*/ 523825 w 578820"/>
                  <a:gd name="connsiteY77" fmla="*/ 200215 h 705877"/>
                  <a:gd name="connsiteX78" fmla="*/ 519555 w 578820"/>
                  <a:gd name="connsiteY78" fmla="*/ 202721 h 705877"/>
                  <a:gd name="connsiteX79" fmla="*/ 506157 w 578820"/>
                  <a:gd name="connsiteY79" fmla="*/ 209737 h 705877"/>
                  <a:gd name="connsiteX80" fmla="*/ 503934 w 578820"/>
                  <a:gd name="connsiteY80" fmla="*/ 210881 h 705877"/>
                  <a:gd name="connsiteX81" fmla="*/ 486703 w 578820"/>
                  <a:gd name="connsiteY81" fmla="*/ 218286 h 705877"/>
                  <a:gd name="connsiteX82" fmla="*/ 481614 w 578820"/>
                  <a:gd name="connsiteY82" fmla="*/ 220198 h 705877"/>
                  <a:gd name="connsiteX83" fmla="*/ 466804 w 578820"/>
                  <a:gd name="connsiteY83" fmla="*/ 225380 h 705877"/>
                  <a:gd name="connsiteX84" fmla="*/ 461263 w 578820"/>
                  <a:gd name="connsiteY84" fmla="*/ 227158 h 705877"/>
                  <a:gd name="connsiteX85" fmla="*/ 440193 w 578820"/>
                  <a:gd name="connsiteY85" fmla="*/ 233060 h 705877"/>
                  <a:gd name="connsiteX86" fmla="*/ 437101 w 578820"/>
                  <a:gd name="connsiteY86" fmla="*/ 233773 h 705877"/>
                  <a:gd name="connsiteX87" fmla="*/ 417061 w 578820"/>
                  <a:gd name="connsiteY87" fmla="*/ 238149 h 705877"/>
                  <a:gd name="connsiteX88" fmla="*/ 410828 w 578820"/>
                  <a:gd name="connsiteY88" fmla="*/ 239349 h 705877"/>
                  <a:gd name="connsiteX89" fmla="*/ 389835 w 578820"/>
                  <a:gd name="connsiteY89" fmla="*/ 242787 h 705877"/>
                  <a:gd name="connsiteX90" fmla="*/ 384555 w 578820"/>
                  <a:gd name="connsiteY90" fmla="*/ 243577 h 705877"/>
                  <a:gd name="connsiteX91" fmla="*/ 357993 w 578820"/>
                  <a:gd name="connsiteY91" fmla="*/ 246584 h 705877"/>
                  <a:gd name="connsiteX92" fmla="*/ 351139 w 578820"/>
                  <a:gd name="connsiteY92" fmla="*/ 247114 h 705877"/>
                  <a:gd name="connsiteX93" fmla="*/ 328784 w 578820"/>
                  <a:gd name="connsiteY93" fmla="*/ 248582 h 705877"/>
                  <a:gd name="connsiteX94" fmla="*/ 320419 w 578820"/>
                  <a:gd name="connsiteY94" fmla="*/ 248977 h 705877"/>
                  <a:gd name="connsiteX95" fmla="*/ 259410 w 578820"/>
                  <a:gd name="connsiteY95" fmla="*/ 248977 h 705877"/>
                  <a:gd name="connsiteX96" fmla="*/ 251159 w 578820"/>
                  <a:gd name="connsiteY96" fmla="*/ 248582 h 705877"/>
                  <a:gd name="connsiteX97" fmla="*/ 228683 w 578820"/>
                  <a:gd name="connsiteY97" fmla="*/ 247114 h 705877"/>
                  <a:gd name="connsiteX98" fmla="*/ 227060 w 578820"/>
                  <a:gd name="connsiteY98" fmla="*/ 246979 h 705877"/>
                  <a:gd name="connsiteX99" fmla="*/ 226065 w 578820"/>
                  <a:gd name="connsiteY99" fmla="*/ 245631 h 705877"/>
                  <a:gd name="connsiteX100" fmla="*/ 203914 w 578820"/>
                  <a:gd name="connsiteY100" fmla="*/ 217608 h 705877"/>
                  <a:gd name="connsiteX101" fmla="*/ 197625 w 578820"/>
                  <a:gd name="connsiteY101" fmla="*/ 210690 h 705877"/>
                  <a:gd name="connsiteX102" fmla="*/ 206893 w 578820"/>
                  <a:gd name="connsiteY102" fmla="*/ 211883 h 705877"/>
                  <a:gd name="connsiteX103" fmla="*/ 289911 w 578820"/>
                  <a:gd name="connsiteY103" fmla="*/ 217177 h 705877"/>
                  <a:gd name="connsiteX104" fmla="*/ 550006 w 578820"/>
                  <a:gd name="connsiteY104" fmla="*/ 124792 h 705877"/>
                  <a:gd name="connsiteX105" fmla="*/ 289911 w 578820"/>
                  <a:gd name="connsiteY105" fmla="*/ 32421 h 705877"/>
                  <a:gd name="connsiteX106" fmla="*/ 29809 w 578820"/>
                  <a:gd name="connsiteY106" fmla="*/ 124792 h 705877"/>
                  <a:gd name="connsiteX107" fmla="*/ 33734 w 578820"/>
                  <a:gd name="connsiteY107" fmla="*/ 138867 h 705877"/>
                  <a:gd name="connsiteX108" fmla="*/ 36487 w 578820"/>
                  <a:gd name="connsiteY108" fmla="*/ 144133 h 705877"/>
                  <a:gd name="connsiteX109" fmla="*/ 30550 w 578820"/>
                  <a:gd name="connsiteY109" fmla="*/ 143900 h 705877"/>
                  <a:gd name="connsiteX110" fmla="*/ 7934 w 578820"/>
                  <a:gd name="connsiteY110" fmla="*/ 144154 h 705877"/>
                  <a:gd name="connsiteX111" fmla="*/ 0 w 578820"/>
                  <a:gd name="connsiteY111" fmla="*/ 144415 h 705877"/>
                  <a:gd name="connsiteX112" fmla="*/ 0 w 578820"/>
                  <a:gd name="connsiteY112" fmla="*/ 118425 h 705877"/>
                  <a:gd name="connsiteX113" fmla="*/ 2061 w 578820"/>
                  <a:gd name="connsiteY113" fmla="*/ 110597 h 705877"/>
                  <a:gd name="connsiteX114" fmla="*/ 289911 w 578820"/>
                  <a:gd name="connsiteY114" fmla="*/ 0 h 705877"/>
                  <a:gd name="connsiteX115" fmla="*/ 578037 w 578820"/>
                  <a:gd name="connsiteY115" fmla="*/ 111352 h 705877"/>
                  <a:gd name="connsiteX116" fmla="*/ 579809 w 578820"/>
                  <a:gd name="connsiteY116" fmla="*/ 118425 h 705877"/>
                  <a:gd name="connsiteX117" fmla="*/ 579809 w 578820"/>
                  <a:gd name="connsiteY117" fmla="*/ 591151 h 705877"/>
                  <a:gd name="connsiteX118" fmla="*/ 578016 w 578820"/>
                  <a:gd name="connsiteY118" fmla="*/ 598881 h 705877"/>
                  <a:gd name="connsiteX119" fmla="*/ 289918 w 578820"/>
                  <a:gd name="connsiteY119" fmla="*/ 709583 h 705877"/>
                  <a:gd name="connsiteX120" fmla="*/ 251547 w 578820"/>
                  <a:gd name="connsiteY120" fmla="*/ 701536 h 705877"/>
                  <a:gd name="connsiteX121" fmla="*/ 289925 w 578820"/>
                  <a:gd name="connsiteY121" fmla="*/ 702687 h 705877"/>
                  <a:gd name="connsiteX122" fmla="*/ 571599 w 578820"/>
                  <a:gd name="connsiteY122" fmla="*/ 596572 h 705877"/>
                  <a:gd name="connsiteX123" fmla="*/ 572940 w 578820"/>
                  <a:gd name="connsiteY123" fmla="*/ 591144 h 705877"/>
                  <a:gd name="connsiteX124" fmla="*/ 572940 w 578820"/>
                  <a:gd name="connsiteY124" fmla="*/ 118425 h 705877"/>
                  <a:gd name="connsiteX125" fmla="*/ 571649 w 578820"/>
                  <a:gd name="connsiteY125" fmla="*/ 113724 h 705877"/>
                  <a:gd name="connsiteX126" fmla="*/ 289918 w 578820"/>
                  <a:gd name="connsiteY126" fmla="*/ 6889 h 705877"/>
                  <a:gd name="connsiteX127" fmla="*/ 8471 w 578820"/>
                  <a:gd name="connsiteY127" fmla="*/ 112976 h 705877"/>
                  <a:gd name="connsiteX128" fmla="*/ 6896 w 578820"/>
                  <a:gd name="connsiteY128" fmla="*/ 118418 h 705877"/>
                  <a:gd name="connsiteX129" fmla="*/ 6896 w 578820"/>
                  <a:gd name="connsiteY129" fmla="*/ 137321 h 705877"/>
                  <a:gd name="connsiteX130" fmla="*/ 7694 w 578820"/>
                  <a:gd name="connsiteY130" fmla="*/ 137293 h 705877"/>
                  <a:gd name="connsiteX131" fmla="*/ 25320 w 578820"/>
                  <a:gd name="connsiteY131" fmla="*/ 136912 h 705877"/>
                  <a:gd name="connsiteX132" fmla="*/ 22934 w 578820"/>
                  <a:gd name="connsiteY132" fmla="*/ 124799 h 705877"/>
                  <a:gd name="connsiteX133" fmla="*/ 289925 w 578820"/>
                  <a:gd name="connsiteY133" fmla="*/ 25539 h 705877"/>
                  <a:gd name="connsiteX134" fmla="*/ 556903 w 578820"/>
                  <a:gd name="connsiteY134" fmla="*/ 124799 h 705877"/>
                  <a:gd name="connsiteX135" fmla="*/ 289925 w 578820"/>
                  <a:gd name="connsiteY135" fmla="*/ 224074 h 705877"/>
                  <a:gd name="connsiteX136" fmla="*/ 214989 w 578820"/>
                  <a:gd name="connsiteY136" fmla="*/ 219803 h 705877"/>
                  <a:gd name="connsiteX137" fmla="*/ 230815 w 578820"/>
                  <a:gd name="connsiteY137" fmla="*/ 240401 h 705877"/>
                  <a:gd name="connsiteX138" fmla="*/ 251406 w 578820"/>
                  <a:gd name="connsiteY138" fmla="*/ 241721 h 705877"/>
                  <a:gd name="connsiteX139" fmla="*/ 259707 w 578820"/>
                  <a:gd name="connsiteY139" fmla="*/ 242116 h 705877"/>
                  <a:gd name="connsiteX140" fmla="*/ 320165 w 578820"/>
                  <a:gd name="connsiteY140" fmla="*/ 242116 h 705877"/>
                  <a:gd name="connsiteX141" fmla="*/ 327993 w 578820"/>
                  <a:gd name="connsiteY141" fmla="*/ 241742 h 705877"/>
                  <a:gd name="connsiteX142" fmla="*/ 350589 w 578820"/>
                  <a:gd name="connsiteY142" fmla="*/ 240267 h 705877"/>
                  <a:gd name="connsiteX143" fmla="*/ 357393 w 578820"/>
                  <a:gd name="connsiteY143" fmla="*/ 239737 h 705877"/>
                  <a:gd name="connsiteX144" fmla="*/ 383645 w 578820"/>
                  <a:gd name="connsiteY144" fmla="*/ 236780 h 705877"/>
                  <a:gd name="connsiteX145" fmla="*/ 388875 w 578820"/>
                  <a:gd name="connsiteY145" fmla="*/ 235989 h 705877"/>
                  <a:gd name="connsiteX146" fmla="*/ 408788 w 578820"/>
                  <a:gd name="connsiteY146" fmla="*/ 232742 h 705877"/>
                  <a:gd name="connsiteX147" fmla="*/ 415727 w 578820"/>
                  <a:gd name="connsiteY147" fmla="*/ 231415 h 705877"/>
                  <a:gd name="connsiteX148" fmla="*/ 435492 w 578820"/>
                  <a:gd name="connsiteY148" fmla="*/ 227095 h 705877"/>
                  <a:gd name="connsiteX149" fmla="*/ 438541 w 578820"/>
                  <a:gd name="connsiteY149" fmla="*/ 226396 h 705877"/>
                  <a:gd name="connsiteX150" fmla="*/ 459266 w 578820"/>
                  <a:gd name="connsiteY150" fmla="*/ 220587 h 705877"/>
                  <a:gd name="connsiteX151" fmla="*/ 464701 w 578820"/>
                  <a:gd name="connsiteY151" fmla="*/ 218843 h 705877"/>
                  <a:gd name="connsiteX152" fmla="*/ 479200 w 578820"/>
                  <a:gd name="connsiteY152" fmla="*/ 213775 h 705877"/>
                  <a:gd name="connsiteX153" fmla="*/ 484197 w 578820"/>
                  <a:gd name="connsiteY153" fmla="*/ 211890 h 705877"/>
                  <a:gd name="connsiteX154" fmla="*/ 501004 w 578820"/>
                  <a:gd name="connsiteY154" fmla="*/ 204669 h 705877"/>
                  <a:gd name="connsiteX155" fmla="*/ 503143 w 578820"/>
                  <a:gd name="connsiteY155" fmla="*/ 203582 h 705877"/>
                  <a:gd name="connsiteX156" fmla="*/ 516188 w 578820"/>
                  <a:gd name="connsiteY156" fmla="*/ 196742 h 705877"/>
                  <a:gd name="connsiteX157" fmla="*/ 520296 w 578820"/>
                  <a:gd name="connsiteY157" fmla="*/ 194314 h 705877"/>
                  <a:gd name="connsiteX158" fmla="*/ 530799 w 578820"/>
                  <a:gd name="connsiteY158" fmla="*/ 187573 h 705877"/>
                  <a:gd name="connsiteX159" fmla="*/ 533432 w 578820"/>
                  <a:gd name="connsiteY159" fmla="*/ 185801 h 705877"/>
                  <a:gd name="connsiteX160" fmla="*/ 544296 w 578820"/>
                  <a:gd name="connsiteY160" fmla="*/ 177133 h 705877"/>
                  <a:gd name="connsiteX161" fmla="*/ 548058 w 578820"/>
                  <a:gd name="connsiteY161" fmla="*/ 173646 h 705877"/>
                  <a:gd name="connsiteX162" fmla="*/ 551023 w 578820"/>
                  <a:gd name="connsiteY162" fmla="*/ 170858 h 705877"/>
                  <a:gd name="connsiteX163" fmla="*/ 556910 w 578820"/>
                  <a:gd name="connsiteY163" fmla="*/ 164900 h 705877"/>
                  <a:gd name="connsiteX164" fmla="*/ 556797 w 578820"/>
                  <a:gd name="connsiteY164" fmla="*/ 268975 h 705877"/>
                  <a:gd name="connsiteX165" fmla="*/ 556522 w 578820"/>
                  <a:gd name="connsiteY165" fmla="*/ 273288 h 705877"/>
                  <a:gd name="connsiteX166" fmla="*/ 556910 w 578820"/>
                  <a:gd name="connsiteY166" fmla="*/ 278116 h 705877"/>
                  <a:gd name="connsiteX167" fmla="*/ 556063 w 578820"/>
                  <a:gd name="connsiteY167" fmla="*/ 284440 h 705877"/>
                  <a:gd name="connsiteX168" fmla="*/ 554482 w 578820"/>
                  <a:gd name="connsiteY168" fmla="*/ 290130 h 705877"/>
                  <a:gd name="connsiteX169" fmla="*/ 552696 w 578820"/>
                  <a:gd name="connsiteY169" fmla="*/ 294259 h 705877"/>
                  <a:gd name="connsiteX170" fmla="*/ 549851 w 578820"/>
                  <a:gd name="connsiteY170" fmla="*/ 299334 h 705877"/>
                  <a:gd name="connsiteX171" fmla="*/ 547183 w 578820"/>
                  <a:gd name="connsiteY171" fmla="*/ 303083 h 705877"/>
                  <a:gd name="connsiteX172" fmla="*/ 542821 w 578820"/>
                  <a:gd name="connsiteY172" fmla="*/ 308348 h 705877"/>
                  <a:gd name="connsiteX173" fmla="*/ 539722 w 578820"/>
                  <a:gd name="connsiteY173" fmla="*/ 311490 h 705877"/>
                  <a:gd name="connsiteX174" fmla="*/ 533475 w 578820"/>
                  <a:gd name="connsiteY174" fmla="*/ 317130 h 705877"/>
                  <a:gd name="connsiteX175" fmla="*/ 530927 w 578820"/>
                  <a:gd name="connsiteY175" fmla="*/ 319120 h 705877"/>
                  <a:gd name="connsiteX176" fmla="*/ 521969 w 578820"/>
                  <a:gd name="connsiteY176" fmla="*/ 325558 h 705877"/>
                  <a:gd name="connsiteX177" fmla="*/ 519442 w 578820"/>
                  <a:gd name="connsiteY177" fmla="*/ 327153 h 705877"/>
                  <a:gd name="connsiteX178" fmla="*/ 508451 w 578820"/>
                  <a:gd name="connsiteY178" fmla="*/ 333591 h 705877"/>
                  <a:gd name="connsiteX179" fmla="*/ 507287 w 578820"/>
                  <a:gd name="connsiteY179" fmla="*/ 334205 h 705877"/>
                  <a:gd name="connsiteX180" fmla="*/ 493127 w 578820"/>
                  <a:gd name="connsiteY180" fmla="*/ 341115 h 705877"/>
                  <a:gd name="connsiteX181" fmla="*/ 393760 w 578820"/>
                  <a:gd name="connsiteY181" fmla="*/ 369259 h 705877"/>
                  <a:gd name="connsiteX182" fmla="*/ 369831 w 578820"/>
                  <a:gd name="connsiteY182" fmla="*/ 372682 h 705877"/>
                  <a:gd name="connsiteX183" fmla="*/ 365821 w 578820"/>
                  <a:gd name="connsiteY183" fmla="*/ 373092 h 705877"/>
                  <a:gd name="connsiteX184" fmla="*/ 344560 w 578820"/>
                  <a:gd name="connsiteY184" fmla="*/ 375237 h 705877"/>
                  <a:gd name="connsiteX185" fmla="*/ 338525 w 578820"/>
                  <a:gd name="connsiteY185" fmla="*/ 375626 h 705877"/>
                  <a:gd name="connsiteX186" fmla="*/ 331495 w 578820"/>
                  <a:gd name="connsiteY186" fmla="*/ 376070 h 705877"/>
                  <a:gd name="connsiteX187" fmla="*/ 317921 w 578820"/>
                  <a:gd name="connsiteY187" fmla="*/ 376847 h 705877"/>
                  <a:gd name="connsiteX188" fmla="*/ 261930 w 578820"/>
                  <a:gd name="connsiteY188" fmla="*/ 376812 h 705877"/>
                  <a:gd name="connsiteX189" fmla="*/ 255013 w 578820"/>
                  <a:gd name="connsiteY189" fmla="*/ 376430 h 705877"/>
                  <a:gd name="connsiteX190" fmla="*/ 255013 w 578820"/>
                  <a:gd name="connsiteY190" fmla="*/ 395214 h 705877"/>
                  <a:gd name="connsiteX191" fmla="*/ 289947 w 578820"/>
                  <a:gd name="connsiteY191" fmla="*/ 396040 h 705877"/>
                  <a:gd name="connsiteX192" fmla="*/ 541762 w 578820"/>
                  <a:gd name="connsiteY192" fmla="*/ 332602 h 705877"/>
                  <a:gd name="connsiteX193" fmla="*/ 551044 w 578820"/>
                  <a:gd name="connsiteY193" fmla="*/ 324167 h 705877"/>
                  <a:gd name="connsiteX194" fmla="*/ 556924 w 578820"/>
                  <a:gd name="connsiteY194" fmla="*/ 318259 h 705877"/>
                  <a:gd name="connsiteX195" fmla="*/ 556811 w 578820"/>
                  <a:gd name="connsiteY195" fmla="*/ 422291 h 705877"/>
                  <a:gd name="connsiteX196" fmla="*/ 556536 w 578820"/>
                  <a:gd name="connsiteY196" fmla="*/ 426604 h 705877"/>
                  <a:gd name="connsiteX197" fmla="*/ 556924 w 578820"/>
                  <a:gd name="connsiteY197" fmla="*/ 431432 h 705877"/>
                  <a:gd name="connsiteX198" fmla="*/ 556070 w 578820"/>
                  <a:gd name="connsiteY198" fmla="*/ 437771 h 705877"/>
                  <a:gd name="connsiteX199" fmla="*/ 554489 w 578820"/>
                  <a:gd name="connsiteY199" fmla="*/ 443439 h 705877"/>
                  <a:gd name="connsiteX200" fmla="*/ 552710 w 578820"/>
                  <a:gd name="connsiteY200" fmla="*/ 447562 h 705877"/>
                  <a:gd name="connsiteX201" fmla="*/ 549865 w 578820"/>
                  <a:gd name="connsiteY201" fmla="*/ 452644 h 705877"/>
                  <a:gd name="connsiteX202" fmla="*/ 547204 w 578820"/>
                  <a:gd name="connsiteY202" fmla="*/ 456392 h 705877"/>
                  <a:gd name="connsiteX203" fmla="*/ 542821 w 578820"/>
                  <a:gd name="connsiteY203" fmla="*/ 461665 h 705877"/>
                  <a:gd name="connsiteX204" fmla="*/ 539729 w 578820"/>
                  <a:gd name="connsiteY204" fmla="*/ 464792 h 705877"/>
                  <a:gd name="connsiteX205" fmla="*/ 533482 w 578820"/>
                  <a:gd name="connsiteY205" fmla="*/ 470432 h 705877"/>
                  <a:gd name="connsiteX206" fmla="*/ 531336 w 578820"/>
                  <a:gd name="connsiteY206" fmla="*/ 472112 h 705877"/>
                  <a:gd name="connsiteX207" fmla="*/ 530468 w 578820"/>
                  <a:gd name="connsiteY207" fmla="*/ 472790 h 705877"/>
                  <a:gd name="connsiteX208" fmla="*/ 521962 w 578820"/>
                  <a:gd name="connsiteY208" fmla="*/ 478867 h 705877"/>
                  <a:gd name="connsiteX209" fmla="*/ 520084 w 578820"/>
                  <a:gd name="connsiteY209" fmla="*/ 480067 h 705877"/>
                  <a:gd name="connsiteX210" fmla="*/ 508458 w 578820"/>
                  <a:gd name="connsiteY210" fmla="*/ 486900 h 705877"/>
                  <a:gd name="connsiteX211" fmla="*/ 507018 w 578820"/>
                  <a:gd name="connsiteY211" fmla="*/ 487634 h 705877"/>
                  <a:gd name="connsiteX212" fmla="*/ 493134 w 578820"/>
                  <a:gd name="connsiteY212" fmla="*/ 494418 h 705877"/>
                  <a:gd name="connsiteX213" fmla="*/ 393767 w 578820"/>
                  <a:gd name="connsiteY213" fmla="*/ 522568 h 705877"/>
                  <a:gd name="connsiteX214" fmla="*/ 369838 w 578820"/>
                  <a:gd name="connsiteY214" fmla="*/ 525985 h 705877"/>
                  <a:gd name="connsiteX215" fmla="*/ 365857 w 578820"/>
                  <a:gd name="connsiteY215" fmla="*/ 526408 h 705877"/>
                  <a:gd name="connsiteX216" fmla="*/ 344575 w 578820"/>
                  <a:gd name="connsiteY216" fmla="*/ 528561 h 705877"/>
                  <a:gd name="connsiteX217" fmla="*/ 338476 w 578820"/>
                  <a:gd name="connsiteY217" fmla="*/ 528942 h 705877"/>
                  <a:gd name="connsiteX218" fmla="*/ 332553 w 578820"/>
                  <a:gd name="connsiteY218" fmla="*/ 529309 h 705877"/>
                  <a:gd name="connsiteX219" fmla="*/ 317921 w 578820"/>
                  <a:gd name="connsiteY219" fmla="*/ 530156 h 705877"/>
                  <a:gd name="connsiteX220" fmla="*/ 261944 w 578820"/>
                  <a:gd name="connsiteY220" fmla="*/ 530128 h 705877"/>
                  <a:gd name="connsiteX221" fmla="*/ 253290 w 578820"/>
                  <a:gd name="connsiteY221" fmla="*/ 529648 h 705877"/>
                  <a:gd name="connsiteX222" fmla="*/ 253290 w 578820"/>
                  <a:gd name="connsiteY222" fmla="*/ 548453 h 705877"/>
                  <a:gd name="connsiteX223" fmla="*/ 289947 w 578820"/>
                  <a:gd name="connsiteY223" fmla="*/ 549356 h 705877"/>
                  <a:gd name="connsiteX224" fmla="*/ 541762 w 578820"/>
                  <a:gd name="connsiteY224" fmla="*/ 485919 h 705877"/>
                  <a:gd name="connsiteX225" fmla="*/ 551044 w 578820"/>
                  <a:gd name="connsiteY225" fmla="*/ 477484 h 705877"/>
                  <a:gd name="connsiteX226" fmla="*/ 556924 w 578820"/>
                  <a:gd name="connsiteY226" fmla="*/ 471554 h 705877"/>
                  <a:gd name="connsiteX227" fmla="*/ 556797 w 578820"/>
                  <a:gd name="connsiteY227" fmla="*/ 588243 h 705877"/>
                  <a:gd name="connsiteX228" fmla="*/ 556507 w 578820"/>
                  <a:gd name="connsiteY228" fmla="*/ 589612 h 705877"/>
                  <a:gd name="connsiteX229" fmla="*/ 289939 w 578820"/>
                  <a:gd name="connsiteY229" fmla="*/ 684009 h 705877"/>
                  <a:gd name="connsiteX230" fmla="*/ 251561 w 578820"/>
                  <a:gd name="connsiteY230" fmla="*/ 682816 h 705877"/>
                  <a:gd name="connsiteX231" fmla="*/ 251561 w 578820"/>
                  <a:gd name="connsiteY231" fmla="*/ 701536 h 705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</a:cxnLst>
                <a:rect l="l" t="t" r="r" b="b"/>
                <a:pathLst>
                  <a:path w="578820" h="705877">
                    <a:moveTo>
                      <a:pt x="289918" y="709583"/>
                    </a:moveTo>
                    <a:cubicBezTo>
                      <a:pt x="277001" y="709583"/>
                      <a:pt x="263653" y="709139"/>
                      <a:pt x="247890" y="708221"/>
                    </a:cubicBezTo>
                    <a:lnTo>
                      <a:pt x="244657" y="708030"/>
                    </a:lnTo>
                    <a:lnTo>
                      <a:pt x="244657" y="675532"/>
                    </a:lnTo>
                    <a:lnTo>
                      <a:pt x="248314" y="675751"/>
                    </a:lnTo>
                    <a:cubicBezTo>
                      <a:pt x="263526" y="676689"/>
                      <a:pt x="277142" y="677141"/>
                      <a:pt x="289925" y="677141"/>
                    </a:cubicBezTo>
                    <a:cubicBezTo>
                      <a:pt x="437532" y="677141"/>
                      <a:pt x="543413" y="631358"/>
                      <a:pt x="549689" y="588582"/>
                    </a:cubicBezTo>
                    <a:cubicBezTo>
                      <a:pt x="549788" y="587996"/>
                      <a:pt x="549893" y="587445"/>
                      <a:pt x="550020" y="586923"/>
                    </a:cubicBezTo>
                    <a:lnTo>
                      <a:pt x="550020" y="487924"/>
                    </a:lnTo>
                    <a:cubicBezTo>
                      <a:pt x="548729" y="489081"/>
                      <a:pt x="547430" y="490182"/>
                      <a:pt x="546117" y="491255"/>
                    </a:cubicBezTo>
                    <a:cubicBezTo>
                      <a:pt x="496642" y="532556"/>
                      <a:pt x="403261" y="556267"/>
                      <a:pt x="289925" y="556267"/>
                    </a:cubicBezTo>
                    <a:cubicBezTo>
                      <a:pt x="276824" y="556267"/>
                      <a:pt x="263646" y="555914"/>
                      <a:pt x="249648" y="555194"/>
                    </a:cubicBezTo>
                    <a:lnTo>
                      <a:pt x="246387" y="555024"/>
                    </a:lnTo>
                    <a:lnTo>
                      <a:pt x="246387" y="522335"/>
                    </a:lnTo>
                    <a:lnTo>
                      <a:pt x="252302" y="522723"/>
                    </a:lnTo>
                    <a:cubicBezTo>
                      <a:pt x="255563" y="522935"/>
                      <a:pt x="258839" y="523161"/>
                      <a:pt x="262191" y="523295"/>
                    </a:cubicBezTo>
                    <a:cubicBezTo>
                      <a:pt x="280304" y="523973"/>
                      <a:pt x="299532" y="523945"/>
                      <a:pt x="317645" y="523316"/>
                    </a:cubicBezTo>
                    <a:cubicBezTo>
                      <a:pt x="322544" y="523133"/>
                      <a:pt x="327281" y="522808"/>
                      <a:pt x="332052" y="522469"/>
                    </a:cubicBezTo>
                    <a:lnTo>
                      <a:pt x="338088" y="522109"/>
                    </a:lnTo>
                    <a:cubicBezTo>
                      <a:pt x="340071" y="521996"/>
                      <a:pt x="342062" y="521898"/>
                      <a:pt x="343989" y="521742"/>
                    </a:cubicBezTo>
                    <a:cubicBezTo>
                      <a:pt x="351160" y="521142"/>
                      <a:pt x="358134" y="520415"/>
                      <a:pt x="365024" y="519610"/>
                    </a:cubicBezTo>
                    <a:lnTo>
                      <a:pt x="368970" y="519194"/>
                    </a:lnTo>
                    <a:cubicBezTo>
                      <a:pt x="376868" y="518227"/>
                      <a:pt x="384555" y="517140"/>
                      <a:pt x="392052" y="515912"/>
                    </a:cubicBezTo>
                    <a:cubicBezTo>
                      <a:pt x="429576" y="509728"/>
                      <a:pt x="463204" y="500220"/>
                      <a:pt x="489887" y="488354"/>
                    </a:cubicBezTo>
                    <a:cubicBezTo>
                      <a:pt x="495033" y="486060"/>
                      <a:pt x="499451" y="483858"/>
                      <a:pt x="503694" y="481634"/>
                    </a:cubicBezTo>
                    <a:lnTo>
                      <a:pt x="505148" y="480886"/>
                    </a:lnTo>
                    <a:cubicBezTo>
                      <a:pt x="508959" y="478839"/>
                      <a:pt x="512454" y="476750"/>
                      <a:pt x="515806" y="474639"/>
                    </a:cubicBezTo>
                    <a:lnTo>
                      <a:pt x="518150" y="473164"/>
                    </a:lnTo>
                    <a:cubicBezTo>
                      <a:pt x="521079" y="471251"/>
                      <a:pt x="523719" y="469303"/>
                      <a:pt x="526239" y="467383"/>
                    </a:cubicBezTo>
                    <a:lnTo>
                      <a:pt x="527129" y="466691"/>
                    </a:lnTo>
                    <a:cubicBezTo>
                      <a:pt x="527785" y="466190"/>
                      <a:pt x="528449" y="465674"/>
                      <a:pt x="529070" y="465159"/>
                    </a:cubicBezTo>
                    <a:cubicBezTo>
                      <a:pt x="531195" y="463409"/>
                      <a:pt x="533086" y="461665"/>
                      <a:pt x="534894" y="459900"/>
                    </a:cubicBezTo>
                    <a:cubicBezTo>
                      <a:pt x="535882" y="458933"/>
                      <a:pt x="536849" y="457987"/>
                      <a:pt x="537738" y="457020"/>
                    </a:cubicBezTo>
                    <a:cubicBezTo>
                      <a:pt x="539206" y="455432"/>
                      <a:pt x="540491" y="453837"/>
                      <a:pt x="541705" y="452249"/>
                    </a:cubicBezTo>
                    <a:cubicBezTo>
                      <a:pt x="542531" y="451155"/>
                      <a:pt x="543336" y="450046"/>
                      <a:pt x="544056" y="448938"/>
                    </a:cubicBezTo>
                    <a:cubicBezTo>
                      <a:pt x="545009" y="447477"/>
                      <a:pt x="545792" y="446016"/>
                      <a:pt x="546505" y="444569"/>
                    </a:cubicBezTo>
                    <a:cubicBezTo>
                      <a:pt x="547063" y="443418"/>
                      <a:pt x="547585" y="442260"/>
                      <a:pt x="548009" y="441110"/>
                    </a:cubicBezTo>
                    <a:cubicBezTo>
                      <a:pt x="548517" y="439719"/>
                      <a:pt x="548912" y="438322"/>
                      <a:pt x="549209" y="436931"/>
                    </a:cubicBezTo>
                    <a:cubicBezTo>
                      <a:pt x="549675" y="434644"/>
                      <a:pt x="550020" y="432978"/>
                      <a:pt x="550020" y="431461"/>
                    </a:cubicBezTo>
                    <a:cubicBezTo>
                      <a:pt x="550020" y="430190"/>
                      <a:pt x="549900" y="428919"/>
                      <a:pt x="549710" y="427656"/>
                    </a:cubicBezTo>
                    <a:cubicBezTo>
                      <a:pt x="549392" y="425496"/>
                      <a:pt x="549491" y="423279"/>
                      <a:pt x="550020" y="421035"/>
                    </a:cubicBezTo>
                    <a:lnTo>
                      <a:pt x="550020" y="334614"/>
                    </a:lnTo>
                    <a:cubicBezTo>
                      <a:pt x="548722" y="335772"/>
                      <a:pt x="547430" y="336873"/>
                      <a:pt x="546117" y="337939"/>
                    </a:cubicBezTo>
                    <a:cubicBezTo>
                      <a:pt x="496635" y="379247"/>
                      <a:pt x="403247" y="402950"/>
                      <a:pt x="289925" y="402950"/>
                    </a:cubicBezTo>
                    <a:cubicBezTo>
                      <a:pt x="277594" y="402950"/>
                      <a:pt x="264980" y="402625"/>
                      <a:pt x="251384" y="401948"/>
                    </a:cubicBezTo>
                    <a:lnTo>
                      <a:pt x="248109" y="401800"/>
                    </a:lnTo>
                    <a:lnTo>
                      <a:pt x="248109" y="369096"/>
                    </a:lnTo>
                    <a:lnTo>
                      <a:pt x="254032" y="369492"/>
                    </a:lnTo>
                    <a:cubicBezTo>
                      <a:pt x="256721" y="369675"/>
                      <a:pt x="259410" y="369859"/>
                      <a:pt x="262177" y="369957"/>
                    </a:cubicBezTo>
                    <a:cubicBezTo>
                      <a:pt x="280333" y="370684"/>
                      <a:pt x="299532" y="370642"/>
                      <a:pt x="317645" y="369993"/>
                    </a:cubicBezTo>
                    <a:cubicBezTo>
                      <a:pt x="322177" y="369816"/>
                      <a:pt x="326589" y="369527"/>
                      <a:pt x="331015" y="369223"/>
                    </a:cubicBezTo>
                    <a:lnTo>
                      <a:pt x="338137" y="368779"/>
                    </a:lnTo>
                    <a:cubicBezTo>
                      <a:pt x="340106" y="368666"/>
                      <a:pt x="342083" y="368560"/>
                      <a:pt x="343989" y="368405"/>
                    </a:cubicBezTo>
                    <a:cubicBezTo>
                      <a:pt x="351167" y="367819"/>
                      <a:pt x="358141" y="367084"/>
                      <a:pt x="365024" y="366280"/>
                    </a:cubicBezTo>
                    <a:lnTo>
                      <a:pt x="368991" y="365870"/>
                    </a:lnTo>
                    <a:cubicBezTo>
                      <a:pt x="376868" y="364903"/>
                      <a:pt x="384563" y="363823"/>
                      <a:pt x="392045" y="362581"/>
                    </a:cubicBezTo>
                    <a:cubicBezTo>
                      <a:pt x="429562" y="356405"/>
                      <a:pt x="463190" y="346904"/>
                      <a:pt x="489887" y="335024"/>
                    </a:cubicBezTo>
                    <a:cubicBezTo>
                      <a:pt x="495033" y="332729"/>
                      <a:pt x="499458" y="330541"/>
                      <a:pt x="503701" y="328311"/>
                    </a:cubicBezTo>
                    <a:lnTo>
                      <a:pt x="505148" y="327569"/>
                    </a:lnTo>
                    <a:cubicBezTo>
                      <a:pt x="508959" y="325515"/>
                      <a:pt x="512454" y="323419"/>
                      <a:pt x="515806" y="321308"/>
                    </a:cubicBezTo>
                    <a:cubicBezTo>
                      <a:pt x="516625" y="320814"/>
                      <a:pt x="517409" y="320334"/>
                      <a:pt x="518150" y="319840"/>
                    </a:cubicBezTo>
                    <a:cubicBezTo>
                      <a:pt x="521072" y="317927"/>
                      <a:pt x="523705" y="316007"/>
                      <a:pt x="526232" y="314059"/>
                    </a:cubicBezTo>
                    <a:cubicBezTo>
                      <a:pt x="527538" y="313057"/>
                      <a:pt x="528336" y="312443"/>
                      <a:pt x="529091" y="311828"/>
                    </a:cubicBezTo>
                    <a:cubicBezTo>
                      <a:pt x="531202" y="310092"/>
                      <a:pt x="533101" y="308327"/>
                      <a:pt x="534915" y="306577"/>
                    </a:cubicBezTo>
                    <a:cubicBezTo>
                      <a:pt x="535896" y="305617"/>
                      <a:pt x="536870" y="304650"/>
                      <a:pt x="537759" y="303697"/>
                    </a:cubicBezTo>
                    <a:cubicBezTo>
                      <a:pt x="539220" y="302123"/>
                      <a:pt x="540491" y="300527"/>
                      <a:pt x="541698" y="298939"/>
                    </a:cubicBezTo>
                    <a:cubicBezTo>
                      <a:pt x="542545" y="297838"/>
                      <a:pt x="543350" y="296730"/>
                      <a:pt x="544063" y="295621"/>
                    </a:cubicBezTo>
                    <a:cubicBezTo>
                      <a:pt x="544995" y="294160"/>
                      <a:pt x="545792" y="292713"/>
                      <a:pt x="546498" y="291259"/>
                    </a:cubicBezTo>
                    <a:cubicBezTo>
                      <a:pt x="547063" y="290102"/>
                      <a:pt x="547585" y="288930"/>
                      <a:pt x="548002" y="287793"/>
                    </a:cubicBezTo>
                    <a:cubicBezTo>
                      <a:pt x="548510" y="286396"/>
                      <a:pt x="548905" y="285012"/>
                      <a:pt x="549202" y="283622"/>
                    </a:cubicBezTo>
                    <a:cubicBezTo>
                      <a:pt x="549675" y="281320"/>
                      <a:pt x="550013" y="279648"/>
                      <a:pt x="550013" y="278137"/>
                    </a:cubicBezTo>
                    <a:cubicBezTo>
                      <a:pt x="550013" y="276880"/>
                      <a:pt x="549893" y="275603"/>
                      <a:pt x="549703" y="274332"/>
                    </a:cubicBezTo>
                    <a:cubicBezTo>
                      <a:pt x="549385" y="272172"/>
                      <a:pt x="549484" y="269956"/>
                      <a:pt x="550013" y="267711"/>
                    </a:cubicBezTo>
                    <a:lnTo>
                      <a:pt x="550013" y="181192"/>
                    </a:lnTo>
                    <a:lnTo>
                      <a:pt x="548835" y="182286"/>
                    </a:lnTo>
                    <a:cubicBezTo>
                      <a:pt x="545376" y="185335"/>
                      <a:pt x="541543" y="188399"/>
                      <a:pt x="537406" y="191399"/>
                    </a:cubicBezTo>
                    <a:lnTo>
                      <a:pt x="534689" y="193227"/>
                    </a:lnTo>
                    <a:cubicBezTo>
                      <a:pt x="531272" y="195613"/>
                      <a:pt x="527630" y="197942"/>
                      <a:pt x="523825" y="200215"/>
                    </a:cubicBezTo>
                    <a:cubicBezTo>
                      <a:pt x="522442" y="201055"/>
                      <a:pt x="521016" y="201895"/>
                      <a:pt x="519555" y="202721"/>
                    </a:cubicBezTo>
                    <a:cubicBezTo>
                      <a:pt x="515298" y="205128"/>
                      <a:pt x="510858" y="207464"/>
                      <a:pt x="506157" y="209737"/>
                    </a:cubicBezTo>
                    <a:lnTo>
                      <a:pt x="503934" y="210881"/>
                    </a:lnTo>
                    <a:cubicBezTo>
                      <a:pt x="498901" y="213260"/>
                      <a:pt x="493268" y="215681"/>
                      <a:pt x="486703" y="218286"/>
                    </a:cubicBezTo>
                    <a:lnTo>
                      <a:pt x="481614" y="220198"/>
                    </a:lnTo>
                    <a:cubicBezTo>
                      <a:pt x="476835" y="222006"/>
                      <a:pt x="471908" y="223714"/>
                      <a:pt x="466804" y="225380"/>
                    </a:cubicBezTo>
                    <a:lnTo>
                      <a:pt x="461263" y="227158"/>
                    </a:lnTo>
                    <a:cubicBezTo>
                      <a:pt x="453809" y="229453"/>
                      <a:pt x="446920" y="231380"/>
                      <a:pt x="440193" y="233060"/>
                    </a:cubicBezTo>
                    <a:lnTo>
                      <a:pt x="437101" y="233773"/>
                    </a:lnTo>
                    <a:cubicBezTo>
                      <a:pt x="430635" y="235340"/>
                      <a:pt x="423944" y="236808"/>
                      <a:pt x="417061" y="238149"/>
                    </a:cubicBezTo>
                    <a:cubicBezTo>
                      <a:pt x="415021" y="238565"/>
                      <a:pt x="412932" y="238961"/>
                      <a:pt x="410828" y="239349"/>
                    </a:cubicBezTo>
                    <a:cubicBezTo>
                      <a:pt x="403452" y="240690"/>
                      <a:pt x="396725" y="241791"/>
                      <a:pt x="389835" y="242787"/>
                    </a:cubicBezTo>
                    <a:lnTo>
                      <a:pt x="384555" y="243577"/>
                    </a:lnTo>
                    <a:cubicBezTo>
                      <a:pt x="375979" y="244735"/>
                      <a:pt x="367113" y="245744"/>
                      <a:pt x="357993" y="246584"/>
                    </a:cubicBezTo>
                    <a:lnTo>
                      <a:pt x="351139" y="247114"/>
                    </a:lnTo>
                    <a:cubicBezTo>
                      <a:pt x="343840" y="247699"/>
                      <a:pt x="336393" y="248194"/>
                      <a:pt x="328784" y="248582"/>
                    </a:cubicBezTo>
                    <a:lnTo>
                      <a:pt x="320419" y="248977"/>
                    </a:lnTo>
                    <a:cubicBezTo>
                      <a:pt x="300549" y="249725"/>
                      <a:pt x="279253" y="249725"/>
                      <a:pt x="259410" y="248977"/>
                    </a:cubicBezTo>
                    <a:lnTo>
                      <a:pt x="251159" y="248582"/>
                    </a:lnTo>
                    <a:cubicBezTo>
                      <a:pt x="243415" y="248194"/>
                      <a:pt x="235968" y="247699"/>
                      <a:pt x="228683" y="247114"/>
                    </a:cubicBezTo>
                    <a:lnTo>
                      <a:pt x="227060" y="246979"/>
                    </a:lnTo>
                    <a:lnTo>
                      <a:pt x="226065" y="245631"/>
                    </a:lnTo>
                    <a:cubicBezTo>
                      <a:pt x="219091" y="235537"/>
                      <a:pt x="211643" y="226107"/>
                      <a:pt x="203914" y="217608"/>
                    </a:cubicBezTo>
                    <a:lnTo>
                      <a:pt x="197625" y="210690"/>
                    </a:lnTo>
                    <a:lnTo>
                      <a:pt x="206893" y="211883"/>
                    </a:lnTo>
                    <a:cubicBezTo>
                      <a:pt x="234225" y="215398"/>
                      <a:pt x="262156" y="217177"/>
                      <a:pt x="289911" y="217177"/>
                    </a:cubicBezTo>
                    <a:cubicBezTo>
                      <a:pt x="438774" y="217177"/>
                      <a:pt x="550006" y="168408"/>
                      <a:pt x="550006" y="124792"/>
                    </a:cubicBezTo>
                    <a:cubicBezTo>
                      <a:pt x="550006" y="81190"/>
                      <a:pt x="438774" y="32421"/>
                      <a:pt x="289911" y="32421"/>
                    </a:cubicBezTo>
                    <a:cubicBezTo>
                      <a:pt x="141042" y="32421"/>
                      <a:pt x="29809" y="81190"/>
                      <a:pt x="29809" y="124792"/>
                    </a:cubicBezTo>
                    <a:cubicBezTo>
                      <a:pt x="29809" y="129147"/>
                      <a:pt x="31129" y="133891"/>
                      <a:pt x="33734" y="138867"/>
                    </a:cubicBezTo>
                    <a:lnTo>
                      <a:pt x="36487" y="144133"/>
                    </a:lnTo>
                    <a:lnTo>
                      <a:pt x="30550" y="143900"/>
                    </a:lnTo>
                    <a:cubicBezTo>
                      <a:pt x="23153" y="143625"/>
                      <a:pt x="15529" y="143872"/>
                      <a:pt x="7934" y="144154"/>
                    </a:cubicBezTo>
                    <a:lnTo>
                      <a:pt x="0" y="144415"/>
                    </a:lnTo>
                    <a:lnTo>
                      <a:pt x="0" y="118425"/>
                    </a:lnTo>
                    <a:cubicBezTo>
                      <a:pt x="0" y="115849"/>
                      <a:pt x="671" y="113286"/>
                      <a:pt x="2061" y="110597"/>
                    </a:cubicBezTo>
                    <a:cubicBezTo>
                      <a:pt x="14746" y="57734"/>
                      <a:pt x="110442" y="0"/>
                      <a:pt x="289911" y="0"/>
                    </a:cubicBezTo>
                    <a:cubicBezTo>
                      <a:pt x="469353" y="0"/>
                      <a:pt x="565056" y="57734"/>
                      <a:pt x="578037" y="111352"/>
                    </a:cubicBezTo>
                    <a:cubicBezTo>
                      <a:pt x="579131" y="113300"/>
                      <a:pt x="579809" y="115863"/>
                      <a:pt x="579809" y="118425"/>
                    </a:cubicBezTo>
                    <a:lnTo>
                      <a:pt x="579809" y="591151"/>
                    </a:lnTo>
                    <a:cubicBezTo>
                      <a:pt x="579809" y="593869"/>
                      <a:pt x="579187" y="596551"/>
                      <a:pt x="578016" y="598881"/>
                    </a:cubicBezTo>
                    <a:cubicBezTo>
                      <a:pt x="563806" y="662678"/>
                      <a:pt x="442529" y="709583"/>
                      <a:pt x="289918" y="709583"/>
                    </a:cubicBezTo>
                    <a:close/>
                    <a:moveTo>
                      <a:pt x="251547" y="701536"/>
                    </a:moveTo>
                    <a:cubicBezTo>
                      <a:pt x="265763" y="702327"/>
                      <a:pt x="278031" y="702687"/>
                      <a:pt x="289925" y="702687"/>
                    </a:cubicBezTo>
                    <a:cubicBezTo>
                      <a:pt x="436932" y="702687"/>
                      <a:pt x="558018" y="657066"/>
                      <a:pt x="571599" y="596572"/>
                    </a:cubicBezTo>
                    <a:cubicBezTo>
                      <a:pt x="572573" y="594398"/>
                      <a:pt x="572940" y="592796"/>
                      <a:pt x="572940" y="591144"/>
                    </a:cubicBezTo>
                    <a:lnTo>
                      <a:pt x="572940" y="118425"/>
                    </a:lnTo>
                    <a:cubicBezTo>
                      <a:pt x="572940" y="116950"/>
                      <a:pt x="572531" y="115460"/>
                      <a:pt x="571649" y="113724"/>
                    </a:cubicBezTo>
                    <a:cubicBezTo>
                      <a:pt x="558992" y="61884"/>
                      <a:pt x="465640" y="6889"/>
                      <a:pt x="289918" y="6889"/>
                    </a:cubicBezTo>
                    <a:cubicBezTo>
                      <a:pt x="114169" y="6889"/>
                      <a:pt x="20823" y="61884"/>
                      <a:pt x="8471" y="112976"/>
                    </a:cubicBezTo>
                    <a:cubicBezTo>
                      <a:pt x="7306" y="115460"/>
                      <a:pt x="6896" y="116950"/>
                      <a:pt x="6896" y="118418"/>
                    </a:cubicBezTo>
                    <a:lnTo>
                      <a:pt x="6896" y="137321"/>
                    </a:lnTo>
                    <a:lnTo>
                      <a:pt x="7694" y="137293"/>
                    </a:lnTo>
                    <a:cubicBezTo>
                      <a:pt x="13595" y="137074"/>
                      <a:pt x="19482" y="136841"/>
                      <a:pt x="25320" y="136912"/>
                    </a:cubicBezTo>
                    <a:cubicBezTo>
                      <a:pt x="23725" y="132740"/>
                      <a:pt x="22934" y="128696"/>
                      <a:pt x="22934" y="124799"/>
                    </a:cubicBezTo>
                    <a:cubicBezTo>
                      <a:pt x="22934" y="76870"/>
                      <a:pt x="130213" y="25539"/>
                      <a:pt x="289925" y="25539"/>
                    </a:cubicBezTo>
                    <a:cubicBezTo>
                      <a:pt x="449623" y="25539"/>
                      <a:pt x="556903" y="76863"/>
                      <a:pt x="556903" y="124799"/>
                    </a:cubicBezTo>
                    <a:cubicBezTo>
                      <a:pt x="556903" y="172749"/>
                      <a:pt x="449623" y="224074"/>
                      <a:pt x="289925" y="224074"/>
                    </a:cubicBezTo>
                    <a:cubicBezTo>
                      <a:pt x="264902" y="224074"/>
                      <a:pt x="239745" y="222634"/>
                      <a:pt x="214989" y="219803"/>
                    </a:cubicBezTo>
                    <a:cubicBezTo>
                      <a:pt x="220460" y="226269"/>
                      <a:pt x="225754" y="233165"/>
                      <a:pt x="230815" y="240401"/>
                    </a:cubicBezTo>
                    <a:cubicBezTo>
                      <a:pt x="237719" y="240930"/>
                      <a:pt x="244488" y="241375"/>
                      <a:pt x="251406" y="241721"/>
                    </a:cubicBezTo>
                    <a:lnTo>
                      <a:pt x="259707" y="242116"/>
                    </a:lnTo>
                    <a:cubicBezTo>
                      <a:pt x="279351" y="242836"/>
                      <a:pt x="300492" y="242836"/>
                      <a:pt x="320165" y="242116"/>
                    </a:cubicBezTo>
                    <a:lnTo>
                      <a:pt x="327993" y="241742"/>
                    </a:lnTo>
                    <a:cubicBezTo>
                      <a:pt x="335998" y="241340"/>
                      <a:pt x="343375" y="240860"/>
                      <a:pt x="350589" y="240267"/>
                    </a:cubicBezTo>
                    <a:lnTo>
                      <a:pt x="357393" y="239737"/>
                    </a:lnTo>
                    <a:cubicBezTo>
                      <a:pt x="366393" y="238911"/>
                      <a:pt x="375174" y="237923"/>
                      <a:pt x="383645" y="236780"/>
                    </a:cubicBezTo>
                    <a:lnTo>
                      <a:pt x="388875" y="235989"/>
                    </a:lnTo>
                    <a:cubicBezTo>
                      <a:pt x="395673" y="235001"/>
                      <a:pt x="402308" y="233921"/>
                      <a:pt x="408788" y="232742"/>
                    </a:cubicBezTo>
                    <a:cubicBezTo>
                      <a:pt x="411654" y="232205"/>
                      <a:pt x="413708" y="231824"/>
                      <a:pt x="415727" y="231415"/>
                    </a:cubicBezTo>
                    <a:cubicBezTo>
                      <a:pt x="422546" y="230081"/>
                      <a:pt x="429132" y="228627"/>
                      <a:pt x="435492" y="227095"/>
                    </a:cubicBezTo>
                    <a:lnTo>
                      <a:pt x="438541" y="226396"/>
                    </a:lnTo>
                    <a:cubicBezTo>
                      <a:pt x="445155" y="224751"/>
                      <a:pt x="451925" y="222853"/>
                      <a:pt x="459266" y="220587"/>
                    </a:cubicBezTo>
                    <a:lnTo>
                      <a:pt x="464701" y="218843"/>
                    </a:lnTo>
                    <a:cubicBezTo>
                      <a:pt x="469684" y="217220"/>
                      <a:pt x="474527" y="215533"/>
                      <a:pt x="479200" y="213775"/>
                    </a:cubicBezTo>
                    <a:lnTo>
                      <a:pt x="484197" y="211890"/>
                    </a:lnTo>
                    <a:cubicBezTo>
                      <a:pt x="490614" y="209342"/>
                      <a:pt x="496113" y="206977"/>
                      <a:pt x="501004" y="204669"/>
                    </a:cubicBezTo>
                    <a:lnTo>
                      <a:pt x="503143" y="203582"/>
                    </a:lnTo>
                    <a:cubicBezTo>
                      <a:pt x="507724" y="201352"/>
                      <a:pt x="512058" y="199086"/>
                      <a:pt x="516188" y="196742"/>
                    </a:cubicBezTo>
                    <a:cubicBezTo>
                      <a:pt x="517578" y="195945"/>
                      <a:pt x="518948" y="195140"/>
                      <a:pt x="520296" y="194314"/>
                    </a:cubicBezTo>
                    <a:cubicBezTo>
                      <a:pt x="523995" y="192119"/>
                      <a:pt x="527482" y="189874"/>
                      <a:pt x="530799" y="187573"/>
                    </a:cubicBezTo>
                    <a:lnTo>
                      <a:pt x="533432" y="185801"/>
                    </a:lnTo>
                    <a:cubicBezTo>
                      <a:pt x="537343" y="182963"/>
                      <a:pt x="541013" y="180034"/>
                      <a:pt x="544296" y="177133"/>
                    </a:cubicBezTo>
                    <a:lnTo>
                      <a:pt x="548058" y="173646"/>
                    </a:lnTo>
                    <a:cubicBezTo>
                      <a:pt x="549082" y="172721"/>
                      <a:pt x="550105" y="171782"/>
                      <a:pt x="551023" y="170858"/>
                    </a:cubicBezTo>
                    <a:lnTo>
                      <a:pt x="556910" y="164900"/>
                    </a:lnTo>
                    <a:lnTo>
                      <a:pt x="556797" y="268975"/>
                    </a:lnTo>
                    <a:cubicBezTo>
                      <a:pt x="556409" y="270464"/>
                      <a:pt x="556317" y="271918"/>
                      <a:pt x="556522" y="273288"/>
                    </a:cubicBezTo>
                    <a:cubicBezTo>
                      <a:pt x="556762" y="274890"/>
                      <a:pt x="556910" y="276499"/>
                      <a:pt x="556910" y="278116"/>
                    </a:cubicBezTo>
                    <a:cubicBezTo>
                      <a:pt x="556910" y="280332"/>
                      <a:pt x="556479" y="282422"/>
                      <a:pt x="556063" y="284440"/>
                    </a:cubicBezTo>
                    <a:cubicBezTo>
                      <a:pt x="555583" y="286734"/>
                      <a:pt x="555096" y="288414"/>
                      <a:pt x="554482" y="290130"/>
                    </a:cubicBezTo>
                    <a:cubicBezTo>
                      <a:pt x="553966" y="291499"/>
                      <a:pt x="553359" y="292897"/>
                      <a:pt x="552696" y="294259"/>
                    </a:cubicBezTo>
                    <a:cubicBezTo>
                      <a:pt x="551870" y="295939"/>
                      <a:pt x="550945" y="297647"/>
                      <a:pt x="549851" y="299334"/>
                    </a:cubicBezTo>
                    <a:cubicBezTo>
                      <a:pt x="549046" y="300591"/>
                      <a:pt x="548136" y="301840"/>
                      <a:pt x="547183" y="303083"/>
                    </a:cubicBezTo>
                    <a:cubicBezTo>
                      <a:pt x="545849" y="304847"/>
                      <a:pt x="544430" y="306598"/>
                      <a:pt x="542821" y="308348"/>
                    </a:cubicBezTo>
                    <a:cubicBezTo>
                      <a:pt x="541839" y="309393"/>
                      <a:pt x="540795" y="310431"/>
                      <a:pt x="539722" y="311490"/>
                    </a:cubicBezTo>
                    <a:cubicBezTo>
                      <a:pt x="537773" y="313381"/>
                      <a:pt x="535748" y="315252"/>
                      <a:pt x="533475" y="317130"/>
                    </a:cubicBezTo>
                    <a:cubicBezTo>
                      <a:pt x="532649" y="317807"/>
                      <a:pt x="531788" y="318457"/>
                      <a:pt x="530927" y="319120"/>
                    </a:cubicBezTo>
                    <a:cubicBezTo>
                      <a:pt x="527792" y="321541"/>
                      <a:pt x="525018" y="323567"/>
                      <a:pt x="521969" y="325558"/>
                    </a:cubicBezTo>
                    <a:cubicBezTo>
                      <a:pt x="521178" y="326087"/>
                      <a:pt x="520303" y="326624"/>
                      <a:pt x="519442" y="327153"/>
                    </a:cubicBezTo>
                    <a:cubicBezTo>
                      <a:pt x="516004" y="329313"/>
                      <a:pt x="512383" y="331494"/>
                      <a:pt x="508451" y="333591"/>
                    </a:cubicBezTo>
                    <a:lnTo>
                      <a:pt x="507287" y="334205"/>
                    </a:lnTo>
                    <a:cubicBezTo>
                      <a:pt x="502557" y="336682"/>
                      <a:pt x="497997" y="338941"/>
                      <a:pt x="493127" y="341115"/>
                    </a:cubicBezTo>
                    <a:cubicBezTo>
                      <a:pt x="465477" y="353419"/>
                      <a:pt x="431263" y="363089"/>
                      <a:pt x="393760" y="369259"/>
                    </a:cubicBezTo>
                    <a:cubicBezTo>
                      <a:pt x="385600" y="370600"/>
                      <a:pt x="377821" y="371708"/>
                      <a:pt x="369831" y="372682"/>
                    </a:cubicBezTo>
                    <a:lnTo>
                      <a:pt x="365821" y="373092"/>
                    </a:lnTo>
                    <a:cubicBezTo>
                      <a:pt x="358869" y="373903"/>
                      <a:pt x="351824" y="374659"/>
                      <a:pt x="344560" y="375237"/>
                    </a:cubicBezTo>
                    <a:cubicBezTo>
                      <a:pt x="342591" y="375400"/>
                      <a:pt x="340565" y="375513"/>
                      <a:pt x="338525" y="375626"/>
                    </a:cubicBezTo>
                    <a:lnTo>
                      <a:pt x="331495" y="376070"/>
                    </a:lnTo>
                    <a:cubicBezTo>
                      <a:pt x="327012" y="376367"/>
                      <a:pt x="322537" y="376663"/>
                      <a:pt x="317921" y="376847"/>
                    </a:cubicBezTo>
                    <a:cubicBezTo>
                      <a:pt x="299610" y="377517"/>
                      <a:pt x="280227" y="377553"/>
                      <a:pt x="261930" y="376812"/>
                    </a:cubicBezTo>
                    <a:cubicBezTo>
                      <a:pt x="259587" y="376720"/>
                      <a:pt x="257293" y="376586"/>
                      <a:pt x="255013" y="376430"/>
                    </a:cubicBezTo>
                    <a:lnTo>
                      <a:pt x="255013" y="395214"/>
                    </a:lnTo>
                    <a:cubicBezTo>
                      <a:pt x="267260" y="395771"/>
                      <a:pt x="278723" y="396040"/>
                      <a:pt x="289947" y="396040"/>
                    </a:cubicBezTo>
                    <a:cubicBezTo>
                      <a:pt x="401680" y="396040"/>
                      <a:pt x="493465" y="372922"/>
                      <a:pt x="541762" y="332602"/>
                    </a:cubicBezTo>
                    <a:cubicBezTo>
                      <a:pt x="544846" y="330104"/>
                      <a:pt x="547875" y="327358"/>
                      <a:pt x="551044" y="324167"/>
                    </a:cubicBezTo>
                    <a:lnTo>
                      <a:pt x="556924" y="318259"/>
                    </a:lnTo>
                    <a:lnTo>
                      <a:pt x="556811" y="422291"/>
                    </a:lnTo>
                    <a:cubicBezTo>
                      <a:pt x="556423" y="423781"/>
                      <a:pt x="556331" y="425235"/>
                      <a:pt x="556536" y="426604"/>
                    </a:cubicBezTo>
                    <a:cubicBezTo>
                      <a:pt x="556776" y="428199"/>
                      <a:pt x="556924" y="429809"/>
                      <a:pt x="556924" y="431432"/>
                    </a:cubicBezTo>
                    <a:cubicBezTo>
                      <a:pt x="556924" y="433656"/>
                      <a:pt x="556493" y="435752"/>
                      <a:pt x="556070" y="437771"/>
                    </a:cubicBezTo>
                    <a:cubicBezTo>
                      <a:pt x="555597" y="440044"/>
                      <a:pt x="555110" y="441731"/>
                      <a:pt x="554489" y="443439"/>
                    </a:cubicBezTo>
                    <a:cubicBezTo>
                      <a:pt x="553988" y="444816"/>
                      <a:pt x="553380" y="446192"/>
                      <a:pt x="552710" y="447562"/>
                    </a:cubicBezTo>
                    <a:cubicBezTo>
                      <a:pt x="551884" y="449256"/>
                      <a:pt x="550952" y="450950"/>
                      <a:pt x="549865" y="452644"/>
                    </a:cubicBezTo>
                    <a:cubicBezTo>
                      <a:pt x="549068" y="453893"/>
                      <a:pt x="548157" y="455143"/>
                      <a:pt x="547204" y="456392"/>
                    </a:cubicBezTo>
                    <a:cubicBezTo>
                      <a:pt x="545856" y="458164"/>
                      <a:pt x="544444" y="459914"/>
                      <a:pt x="542821" y="461665"/>
                    </a:cubicBezTo>
                    <a:cubicBezTo>
                      <a:pt x="541861" y="462696"/>
                      <a:pt x="540809" y="463740"/>
                      <a:pt x="539729" y="464792"/>
                    </a:cubicBezTo>
                    <a:cubicBezTo>
                      <a:pt x="537788" y="466698"/>
                      <a:pt x="535755" y="468569"/>
                      <a:pt x="533482" y="470432"/>
                    </a:cubicBezTo>
                    <a:cubicBezTo>
                      <a:pt x="532797" y="470997"/>
                      <a:pt x="532070" y="471554"/>
                      <a:pt x="531336" y="472112"/>
                    </a:cubicBezTo>
                    <a:lnTo>
                      <a:pt x="530468" y="472790"/>
                    </a:lnTo>
                    <a:cubicBezTo>
                      <a:pt x="527778" y="474844"/>
                      <a:pt x="525011" y="476884"/>
                      <a:pt x="521962" y="478867"/>
                    </a:cubicBezTo>
                    <a:cubicBezTo>
                      <a:pt x="521383" y="479263"/>
                      <a:pt x="520741" y="479665"/>
                      <a:pt x="520084" y="480067"/>
                    </a:cubicBezTo>
                    <a:cubicBezTo>
                      <a:pt x="516004" y="482615"/>
                      <a:pt x="512383" y="484797"/>
                      <a:pt x="508458" y="486900"/>
                    </a:cubicBezTo>
                    <a:lnTo>
                      <a:pt x="507018" y="487634"/>
                    </a:lnTo>
                    <a:cubicBezTo>
                      <a:pt x="502564" y="489992"/>
                      <a:pt x="498004" y="492237"/>
                      <a:pt x="493134" y="494418"/>
                    </a:cubicBezTo>
                    <a:cubicBezTo>
                      <a:pt x="465506" y="506728"/>
                      <a:pt x="431285" y="516392"/>
                      <a:pt x="393767" y="522568"/>
                    </a:cubicBezTo>
                    <a:cubicBezTo>
                      <a:pt x="385607" y="523902"/>
                      <a:pt x="377821" y="525018"/>
                      <a:pt x="369838" y="525985"/>
                    </a:cubicBezTo>
                    <a:lnTo>
                      <a:pt x="365857" y="526408"/>
                    </a:lnTo>
                    <a:cubicBezTo>
                      <a:pt x="358883" y="527213"/>
                      <a:pt x="351838" y="527961"/>
                      <a:pt x="344575" y="528561"/>
                    </a:cubicBezTo>
                    <a:cubicBezTo>
                      <a:pt x="342577" y="528716"/>
                      <a:pt x="340523" y="528829"/>
                      <a:pt x="338476" y="528942"/>
                    </a:cubicBezTo>
                    <a:lnTo>
                      <a:pt x="332553" y="529309"/>
                    </a:lnTo>
                    <a:cubicBezTo>
                      <a:pt x="327711" y="529648"/>
                      <a:pt x="322897" y="529980"/>
                      <a:pt x="317921" y="530156"/>
                    </a:cubicBezTo>
                    <a:cubicBezTo>
                      <a:pt x="299624" y="530806"/>
                      <a:pt x="280241" y="530834"/>
                      <a:pt x="261944" y="530128"/>
                    </a:cubicBezTo>
                    <a:cubicBezTo>
                      <a:pt x="259008" y="530015"/>
                      <a:pt x="256142" y="529832"/>
                      <a:pt x="253290" y="529648"/>
                    </a:cubicBezTo>
                    <a:lnTo>
                      <a:pt x="253290" y="548453"/>
                    </a:lnTo>
                    <a:cubicBezTo>
                      <a:pt x="265961" y="549060"/>
                      <a:pt x="277996" y="549356"/>
                      <a:pt x="289947" y="549356"/>
                    </a:cubicBezTo>
                    <a:cubicBezTo>
                      <a:pt x="401687" y="549356"/>
                      <a:pt x="493480" y="526239"/>
                      <a:pt x="541762" y="485919"/>
                    </a:cubicBezTo>
                    <a:cubicBezTo>
                      <a:pt x="544889" y="483385"/>
                      <a:pt x="547917" y="480625"/>
                      <a:pt x="551044" y="477484"/>
                    </a:cubicBezTo>
                    <a:lnTo>
                      <a:pt x="556924" y="471554"/>
                    </a:lnTo>
                    <a:lnTo>
                      <a:pt x="556797" y="588243"/>
                    </a:lnTo>
                    <a:cubicBezTo>
                      <a:pt x="556670" y="588695"/>
                      <a:pt x="556585" y="589154"/>
                      <a:pt x="556507" y="589612"/>
                    </a:cubicBezTo>
                    <a:cubicBezTo>
                      <a:pt x="549816" y="635177"/>
                      <a:pt x="441096" y="684009"/>
                      <a:pt x="289939" y="684009"/>
                    </a:cubicBezTo>
                    <a:cubicBezTo>
                      <a:pt x="278038" y="684009"/>
                      <a:pt x="265460" y="683614"/>
                      <a:pt x="251561" y="682816"/>
                    </a:cubicBezTo>
                    <a:lnTo>
                      <a:pt x="251561" y="701536"/>
                    </a:lnTo>
                    <a:close/>
                  </a:path>
                </a:pathLst>
              </a:custGeom>
              <a:grpFill/>
              <a:ln w="7049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2" name="Dowolny kształt: kształt 61">
                <a:extLst>
                  <a:ext uri="{FF2B5EF4-FFF2-40B4-BE49-F238E27FC236}">
                    <a16:creationId xmlns:a16="http://schemas.microsoft.com/office/drawing/2014/main" id="{A626F626-3F48-4B1A-8711-AC57751961AB}"/>
                  </a:ext>
                </a:extLst>
              </p:cNvPr>
              <p:cNvSpPr/>
              <p:nvPr/>
            </p:nvSpPr>
            <p:spPr>
              <a:xfrm>
                <a:off x="9647485" y="1602408"/>
                <a:ext cx="592938" cy="719995"/>
              </a:xfrm>
              <a:custGeom>
                <a:avLst/>
                <a:gdLst>
                  <a:gd name="connsiteX0" fmla="*/ 296963 w 592937"/>
                  <a:gd name="connsiteY0" fmla="*/ 723701 h 719994"/>
                  <a:gd name="connsiteX1" fmla="*/ 254526 w 592937"/>
                  <a:gd name="connsiteY1" fmla="*/ 722324 h 719994"/>
                  <a:gd name="connsiteX2" fmla="*/ 244643 w 592937"/>
                  <a:gd name="connsiteY2" fmla="*/ 721739 h 719994"/>
                  <a:gd name="connsiteX3" fmla="*/ 244643 w 592937"/>
                  <a:gd name="connsiteY3" fmla="*/ 675094 h 719994"/>
                  <a:gd name="connsiteX4" fmla="*/ 255782 w 592937"/>
                  <a:gd name="connsiteY4" fmla="*/ 675772 h 719994"/>
                  <a:gd name="connsiteX5" fmla="*/ 296963 w 592937"/>
                  <a:gd name="connsiteY5" fmla="*/ 677148 h 719994"/>
                  <a:gd name="connsiteX6" fmla="*/ 549745 w 592937"/>
                  <a:gd name="connsiteY6" fmla="*/ 594624 h 719994"/>
                  <a:gd name="connsiteX7" fmla="*/ 549999 w 592937"/>
                  <a:gd name="connsiteY7" fmla="*/ 593219 h 719994"/>
                  <a:gd name="connsiteX8" fmla="*/ 549999 w 592937"/>
                  <a:gd name="connsiteY8" fmla="*/ 509771 h 719994"/>
                  <a:gd name="connsiteX9" fmla="*/ 296963 w 592937"/>
                  <a:gd name="connsiteY9" fmla="*/ 570391 h 719994"/>
                  <a:gd name="connsiteX10" fmla="*/ 256326 w 592937"/>
                  <a:gd name="connsiteY10" fmla="*/ 569311 h 719994"/>
                  <a:gd name="connsiteX11" fmla="*/ 246366 w 592937"/>
                  <a:gd name="connsiteY11" fmla="*/ 568782 h 719994"/>
                  <a:gd name="connsiteX12" fmla="*/ 246366 w 592937"/>
                  <a:gd name="connsiteY12" fmla="*/ 521869 h 719994"/>
                  <a:gd name="connsiteX13" fmla="*/ 259799 w 592937"/>
                  <a:gd name="connsiteY13" fmla="*/ 522745 h 719994"/>
                  <a:gd name="connsiteX14" fmla="*/ 269519 w 592937"/>
                  <a:gd name="connsiteY14" fmla="*/ 523309 h 719994"/>
                  <a:gd name="connsiteX15" fmla="*/ 324443 w 592937"/>
                  <a:gd name="connsiteY15" fmla="*/ 523330 h 719994"/>
                  <a:gd name="connsiteX16" fmla="*/ 338596 w 592937"/>
                  <a:gd name="connsiteY16" fmla="*/ 522498 h 719994"/>
                  <a:gd name="connsiteX17" fmla="*/ 345457 w 592937"/>
                  <a:gd name="connsiteY17" fmla="*/ 522088 h 719994"/>
                  <a:gd name="connsiteX18" fmla="*/ 350483 w 592937"/>
                  <a:gd name="connsiteY18" fmla="*/ 521770 h 719994"/>
                  <a:gd name="connsiteX19" fmla="*/ 371257 w 592937"/>
                  <a:gd name="connsiteY19" fmla="*/ 519667 h 719994"/>
                  <a:gd name="connsiteX20" fmla="*/ 375273 w 592937"/>
                  <a:gd name="connsiteY20" fmla="*/ 519243 h 719994"/>
                  <a:gd name="connsiteX21" fmla="*/ 397946 w 592937"/>
                  <a:gd name="connsiteY21" fmla="*/ 516011 h 719994"/>
                  <a:gd name="connsiteX22" fmla="*/ 494051 w 592937"/>
                  <a:gd name="connsiteY22" fmla="*/ 488968 h 719994"/>
                  <a:gd name="connsiteX23" fmla="*/ 507449 w 592937"/>
                  <a:gd name="connsiteY23" fmla="*/ 482446 h 719994"/>
                  <a:gd name="connsiteX24" fmla="*/ 508931 w 592937"/>
                  <a:gd name="connsiteY24" fmla="*/ 481684 h 719994"/>
                  <a:gd name="connsiteX25" fmla="*/ 519075 w 592937"/>
                  <a:gd name="connsiteY25" fmla="*/ 475726 h 719994"/>
                  <a:gd name="connsiteX26" fmla="*/ 521418 w 592937"/>
                  <a:gd name="connsiteY26" fmla="*/ 474251 h 719994"/>
                  <a:gd name="connsiteX27" fmla="*/ 528992 w 592937"/>
                  <a:gd name="connsiteY27" fmla="*/ 468823 h 719994"/>
                  <a:gd name="connsiteX28" fmla="*/ 529832 w 592937"/>
                  <a:gd name="connsiteY28" fmla="*/ 468173 h 719994"/>
                  <a:gd name="connsiteX29" fmla="*/ 531611 w 592937"/>
                  <a:gd name="connsiteY29" fmla="*/ 466776 h 719994"/>
                  <a:gd name="connsiteX30" fmla="*/ 536997 w 592937"/>
                  <a:gd name="connsiteY30" fmla="*/ 461912 h 719994"/>
                  <a:gd name="connsiteX31" fmla="*/ 539581 w 592937"/>
                  <a:gd name="connsiteY31" fmla="*/ 459300 h 719994"/>
                  <a:gd name="connsiteX32" fmla="*/ 543124 w 592937"/>
                  <a:gd name="connsiteY32" fmla="*/ 455037 h 719994"/>
                  <a:gd name="connsiteX33" fmla="*/ 545157 w 592937"/>
                  <a:gd name="connsiteY33" fmla="*/ 452178 h 719994"/>
                  <a:gd name="connsiteX34" fmla="*/ 547197 w 592937"/>
                  <a:gd name="connsiteY34" fmla="*/ 448529 h 719994"/>
                  <a:gd name="connsiteX35" fmla="*/ 548411 w 592937"/>
                  <a:gd name="connsiteY35" fmla="*/ 445733 h 719994"/>
                  <a:gd name="connsiteX36" fmla="*/ 549336 w 592937"/>
                  <a:gd name="connsiteY36" fmla="*/ 442508 h 719994"/>
                  <a:gd name="connsiteX37" fmla="*/ 549992 w 592937"/>
                  <a:gd name="connsiteY37" fmla="*/ 438526 h 719994"/>
                  <a:gd name="connsiteX38" fmla="*/ 549766 w 592937"/>
                  <a:gd name="connsiteY38" fmla="*/ 435788 h 719994"/>
                  <a:gd name="connsiteX39" fmla="*/ 549992 w 592937"/>
                  <a:gd name="connsiteY39" fmla="*/ 427345 h 719994"/>
                  <a:gd name="connsiteX40" fmla="*/ 549992 w 592937"/>
                  <a:gd name="connsiteY40" fmla="*/ 356461 h 719994"/>
                  <a:gd name="connsiteX41" fmla="*/ 296956 w 592937"/>
                  <a:gd name="connsiteY41" fmla="*/ 417082 h 719994"/>
                  <a:gd name="connsiteX42" fmla="*/ 258062 w 592937"/>
                  <a:gd name="connsiteY42" fmla="*/ 416072 h 719994"/>
                  <a:gd name="connsiteX43" fmla="*/ 248081 w 592937"/>
                  <a:gd name="connsiteY43" fmla="*/ 415614 h 719994"/>
                  <a:gd name="connsiteX44" fmla="*/ 248081 w 592937"/>
                  <a:gd name="connsiteY44" fmla="*/ 368630 h 719994"/>
                  <a:gd name="connsiteX45" fmla="*/ 261535 w 592937"/>
                  <a:gd name="connsiteY45" fmla="*/ 369520 h 719994"/>
                  <a:gd name="connsiteX46" fmla="*/ 269476 w 592937"/>
                  <a:gd name="connsiteY46" fmla="*/ 369979 h 719994"/>
                  <a:gd name="connsiteX47" fmla="*/ 324436 w 592937"/>
                  <a:gd name="connsiteY47" fmla="*/ 370014 h 719994"/>
                  <a:gd name="connsiteX48" fmla="*/ 337572 w 592937"/>
                  <a:gd name="connsiteY48" fmla="*/ 369252 h 719994"/>
                  <a:gd name="connsiteX49" fmla="*/ 344737 w 592937"/>
                  <a:gd name="connsiteY49" fmla="*/ 368807 h 719994"/>
                  <a:gd name="connsiteX50" fmla="*/ 350469 w 592937"/>
                  <a:gd name="connsiteY50" fmla="*/ 368440 h 719994"/>
                  <a:gd name="connsiteX51" fmla="*/ 371243 w 592937"/>
                  <a:gd name="connsiteY51" fmla="*/ 366343 h 719994"/>
                  <a:gd name="connsiteX52" fmla="*/ 375309 w 592937"/>
                  <a:gd name="connsiteY52" fmla="*/ 365920 h 719994"/>
                  <a:gd name="connsiteX53" fmla="*/ 397932 w 592937"/>
                  <a:gd name="connsiteY53" fmla="*/ 362694 h 719994"/>
                  <a:gd name="connsiteX54" fmla="*/ 494058 w 592937"/>
                  <a:gd name="connsiteY54" fmla="*/ 335652 h 719994"/>
                  <a:gd name="connsiteX55" fmla="*/ 507449 w 592937"/>
                  <a:gd name="connsiteY55" fmla="*/ 329137 h 719994"/>
                  <a:gd name="connsiteX56" fmla="*/ 508952 w 592937"/>
                  <a:gd name="connsiteY56" fmla="*/ 328367 h 719994"/>
                  <a:gd name="connsiteX57" fmla="*/ 519082 w 592937"/>
                  <a:gd name="connsiteY57" fmla="*/ 322402 h 719994"/>
                  <a:gd name="connsiteX58" fmla="*/ 521256 w 592937"/>
                  <a:gd name="connsiteY58" fmla="*/ 321047 h 719994"/>
                  <a:gd name="connsiteX59" fmla="*/ 528950 w 592937"/>
                  <a:gd name="connsiteY59" fmla="*/ 315548 h 719994"/>
                  <a:gd name="connsiteX60" fmla="*/ 531654 w 592937"/>
                  <a:gd name="connsiteY60" fmla="*/ 313431 h 719994"/>
                  <a:gd name="connsiteX61" fmla="*/ 537039 w 592937"/>
                  <a:gd name="connsiteY61" fmla="*/ 308567 h 719994"/>
                  <a:gd name="connsiteX62" fmla="*/ 539644 w 592937"/>
                  <a:gd name="connsiteY62" fmla="*/ 305934 h 719994"/>
                  <a:gd name="connsiteX63" fmla="*/ 543110 w 592937"/>
                  <a:gd name="connsiteY63" fmla="*/ 301734 h 719994"/>
                  <a:gd name="connsiteX64" fmla="*/ 545178 w 592937"/>
                  <a:gd name="connsiteY64" fmla="*/ 298847 h 719994"/>
                  <a:gd name="connsiteX65" fmla="*/ 547190 w 592937"/>
                  <a:gd name="connsiteY65" fmla="*/ 295233 h 719994"/>
                  <a:gd name="connsiteX66" fmla="*/ 548404 w 592937"/>
                  <a:gd name="connsiteY66" fmla="*/ 292431 h 719994"/>
                  <a:gd name="connsiteX67" fmla="*/ 549336 w 592937"/>
                  <a:gd name="connsiteY67" fmla="*/ 289205 h 719994"/>
                  <a:gd name="connsiteX68" fmla="*/ 549992 w 592937"/>
                  <a:gd name="connsiteY68" fmla="*/ 285210 h 719994"/>
                  <a:gd name="connsiteX69" fmla="*/ 549759 w 592937"/>
                  <a:gd name="connsiteY69" fmla="*/ 282464 h 719994"/>
                  <a:gd name="connsiteX70" fmla="*/ 549992 w 592937"/>
                  <a:gd name="connsiteY70" fmla="*/ 274029 h 719994"/>
                  <a:gd name="connsiteX71" fmla="*/ 549992 w 592937"/>
                  <a:gd name="connsiteY71" fmla="*/ 203152 h 719994"/>
                  <a:gd name="connsiteX72" fmla="*/ 548595 w 592937"/>
                  <a:gd name="connsiteY72" fmla="*/ 204182 h 719994"/>
                  <a:gd name="connsiteX73" fmla="*/ 545672 w 592937"/>
                  <a:gd name="connsiteY73" fmla="*/ 206152 h 719994"/>
                  <a:gd name="connsiteX74" fmla="*/ 534491 w 592937"/>
                  <a:gd name="connsiteY74" fmla="*/ 213344 h 719994"/>
                  <a:gd name="connsiteX75" fmla="*/ 530086 w 592937"/>
                  <a:gd name="connsiteY75" fmla="*/ 215935 h 719994"/>
                  <a:gd name="connsiteX76" fmla="*/ 516279 w 592937"/>
                  <a:gd name="connsiteY76" fmla="*/ 223163 h 719994"/>
                  <a:gd name="connsiteX77" fmla="*/ 514204 w 592937"/>
                  <a:gd name="connsiteY77" fmla="*/ 224229 h 719994"/>
                  <a:gd name="connsiteX78" fmla="*/ 496352 w 592937"/>
                  <a:gd name="connsiteY78" fmla="*/ 231916 h 719994"/>
                  <a:gd name="connsiteX79" fmla="*/ 491150 w 592937"/>
                  <a:gd name="connsiteY79" fmla="*/ 233871 h 719994"/>
                  <a:gd name="connsiteX80" fmla="*/ 476051 w 592937"/>
                  <a:gd name="connsiteY80" fmla="*/ 239158 h 719994"/>
                  <a:gd name="connsiteX81" fmla="*/ 470468 w 592937"/>
                  <a:gd name="connsiteY81" fmla="*/ 240951 h 719994"/>
                  <a:gd name="connsiteX82" fmla="*/ 448953 w 592937"/>
                  <a:gd name="connsiteY82" fmla="*/ 246979 h 719994"/>
                  <a:gd name="connsiteX83" fmla="*/ 445734 w 592937"/>
                  <a:gd name="connsiteY83" fmla="*/ 247721 h 719994"/>
                  <a:gd name="connsiteX84" fmla="*/ 425461 w 592937"/>
                  <a:gd name="connsiteY84" fmla="*/ 252146 h 719994"/>
                  <a:gd name="connsiteX85" fmla="*/ 419143 w 592937"/>
                  <a:gd name="connsiteY85" fmla="*/ 253361 h 719994"/>
                  <a:gd name="connsiteX86" fmla="*/ 397890 w 592937"/>
                  <a:gd name="connsiteY86" fmla="*/ 256841 h 719994"/>
                  <a:gd name="connsiteX87" fmla="*/ 392645 w 592937"/>
                  <a:gd name="connsiteY87" fmla="*/ 257631 h 719994"/>
                  <a:gd name="connsiteX88" fmla="*/ 365687 w 592937"/>
                  <a:gd name="connsiteY88" fmla="*/ 260688 h 719994"/>
                  <a:gd name="connsiteX89" fmla="*/ 358727 w 592937"/>
                  <a:gd name="connsiteY89" fmla="*/ 261224 h 719994"/>
                  <a:gd name="connsiteX90" fmla="*/ 336182 w 592937"/>
                  <a:gd name="connsiteY90" fmla="*/ 262706 h 719994"/>
                  <a:gd name="connsiteX91" fmla="*/ 327796 w 592937"/>
                  <a:gd name="connsiteY91" fmla="*/ 263102 h 719994"/>
                  <a:gd name="connsiteX92" fmla="*/ 266187 w 592937"/>
                  <a:gd name="connsiteY92" fmla="*/ 263102 h 719994"/>
                  <a:gd name="connsiteX93" fmla="*/ 257864 w 592937"/>
                  <a:gd name="connsiteY93" fmla="*/ 262706 h 719994"/>
                  <a:gd name="connsiteX94" fmla="*/ 235163 w 592937"/>
                  <a:gd name="connsiteY94" fmla="*/ 261224 h 719994"/>
                  <a:gd name="connsiteX95" fmla="*/ 230328 w 592937"/>
                  <a:gd name="connsiteY95" fmla="*/ 260829 h 719994"/>
                  <a:gd name="connsiteX96" fmla="*/ 227427 w 592937"/>
                  <a:gd name="connsiteY96" fmla="*/ 256890 h 719994"/>
                  <a:gd name="connsiteX97" fmla="*/ 205735 w 592937"/>
                  <a:gd name="connsiteY97" fmla="*/ 229424 h 719994"/>
                  <a:gd name="connsiteX98" fmla="*/ 186542 w 592937"/>
                  <a:gd name="connsiteY98" fmla="*/ 208304 h 719994"/>
                  <a:gd name="connsiteX99" fmla="*/ 214841 w 592937"/>
                  <a:gd name="connsiteY99" fmla="*/ 211947 h 719994"/>
                  <a:gd name="connsiteX100" fmla="*/ 296956 w 592937"/>
                  <a:gd name="connsiteY100" fmla="*/ 217184 h 719994"/>
                  <a:gd name="connsiteX101" fmla="*/ 549992 w 592937"/>
                  <a:gd name="connsiteY101" fmla="*/ 131858 h 719994"/>
                  <a:gd name="connsiteX102" fmla="*/ 296956 w 592937"/>
                  <a:gd name="connsiteY102" fmla="*/ 46546 h 719994"/>
                  <a:gd name="connsiteX103" fmla="*/ 43913 w 592937"/>
                  <a:gd name="connsiteY103" fmla="*/ 131858 h 719994"/>
                  <a:gd name="connsiteX104" fmla="*/ 47033 w 592937"/>
                  <a:gd name="connsiteY104" fmla="*/ 142658 h 719994"/>
                  <a:gd name="connsiteX105" fmla="*/ 55440 w 592937"/>
                  <a:gd name="connsiteY105" fmla="*/ 158731 h 719994"/>
                  <a:gd name="connsiteX106" fmla="*/ 37327 w 592937"/>
                  <a:gd name="connsiteY106" fmla="*/ 158025 h 719994"/>
                  <a:gd name="connsiteX107" fmla="*/ 15254 w 592937"/>
                  <a:gd name="connsiteY107" fmla="*/ 158279 h 719994"/>
                  <a:gd name="connsiteX108" fmla="*/ 0 w 592937"/>
                  <a:gd name="connsiteY108" fmla="*/ 158780 h 719994"/>
                  <a:gd name="connsiteX109" fmla="*/ 0 w 592937"/>
                  <a:gd name="connsiteY109" fmla="*/ 125484 h 719994"/>
                  <a:gd name="connsiteX110" fmla="*/ 2449 w 592937"/>
                  <a:gd name="connsiteY110" fmla="*/ 115213 h 719994"/>
                  <a:gd name="connsiteX111" fmla="*/ 296970 w 592937"/>
                  <a:gd name="connsiteY111" fmla="*/ 0 h 719994"/>
                  <a:gd name="connsiteX112" fmla="*/ 591745 w 592937"/>
                  <a:gd name="connsiteY112" fmla="*/ 115891 h 719994"/>
                  <a:gd name="connsiteX113" fmla="*/ 593933 w 592937"/>
                  <a:gd name="connsiteY113" fmla="*/ 125484 h 719994"/>
                  <a:gd name="connsiteX114" fmla="*/ 593933 w 592937"/>
                  <a:gd name="connsiteY114" fmla="*/ 598210 h 719994"/>
                  <a:gd name="connsiteX115" fmla="*/ 591787 w 592937"/>
                  <a:gd name="connsiteY115" fmla="*/ 608269 h 719994"/>
                  <a:gd name="connsiteX116" fmla="*/ 296963 w 592937"/>
                  <a:gd name="connsiteY116" fmla="*/ 723701 h 719994"/>
                  <a:gd name="connsiteX117" fmla="*/ 265650 w 592937"/>
                  <a:gd name="connsiteY117" fmla="*/ 701896 h 719994"/>
                  <a:gd name="connsiteX118" fmla="*/ 296970 w 592937"/>
                  <a:gd name="connsiteY118" fmla="*/ 702687 h 719994"/>
                  <a:gd name="connsiteX119" fmla="*/ 571761 w 592937"/>
                  <a:gd name="connsiteY119" fmla="*/ 602085 h 719994"/>
                  <a:gd name="connsiteX120" fmla="*/ 572206 w 592937"/>
                  <a:gd name="connsiteY120" fmla="*/ 600751 h 719994"/>
                  <a:gd name="connsiteX121" fmla="*/ 572933 w 592937"/>
                  <a:gd name="connsiteY121" fmla="*/ 598210 h 719994"/>
                  <a:gd name="connsiteX122" fmla="*/ 572933 w 592937"/>
                  <a:gd name="connsiteY122" fmla="*/ 125484 h 719994"/>
                  <a:gd name="connsiteX123" fmla="*/ 572404 w 592937"/>
                  <a:gd name="connsiteY123" fmla="*/ 123966 h 719994"/>
                  <a:gd name="connsiteX124" fmla="*/ 571839 w 592937"/>
                  <a:gd name="connsiteY124" fmla="*/ 122456 h 719994"/>
                  <a:gd name="connsiteX125" fmla="*/ 296970 w 592937"/>
                  <a:gd name="connsiteY125" fmla="*/ 21007 h 719994"/>
                  <a:gd name="connsiteX126" fmla="*/ 22383 w 592937"/>
                  <a:gd name="connsiteY126" fmla="*/ 121700 h 719994"/>
                  <a:gd name="connsiteX127" fmla="*/ 21910 w 592937"/>
                  <a:gd name="connsiteY127" fmla="*/ 123034 h 719994"/>
                  <a:gd name="connsiteX128" fmla="*/ 21007 w 592937"/>
                  <a:gd name="connsiteY128" fmla="*/ 125484 h 719994"/>
                  <a:gd name="connsiteX129" fmla="*/ 21007 w 592937"/>
                  <a:gd name="connsiteY129" fmla="*/ 137074 h 719994"/>
                  <a:gd name="connsiteX130" fmla="*/ 23287 w 592937"/>
                  <a:gd name="connsiteY130" fmla="*/ 137004 h 719994"/>
                  <a:gd name="connsiteX131" fmla="*/ 22920 w 592937"/>
                  <a:gd name="connsiteY131" fmla="*/ 131865 h 719994"/>
                  <a:gd name="connsiteX132" fmla="*/ 296970 w 592937"/>
                  <a:gd name="connsiteY132" fmla="*/ 25546 h 719994"/>
                  <a:gd name="connsiteX133" fmla="*/ 571006 w 592937"/>
                  <a:gd name="connsiteY133" fmla="*/ 131865 h 719994"/>
                  <a:gd name="connsiteX134" fmla="*/ 296970 w 592937"/>
                  <a:gd name="connsiteY134" fmla="*/ 238198 h 719994"/>
                  <a:gd name="connsiteX135" fmla="*/ 237973 w 592937"/>
                  <a:gd name="connsiteY135" fmla="*/ 235580 h 719994"/>
                  <a:gd name="connsiteX136" fmla="*/ 241700 w 592937"/>
                  <a:gd name="connsiteY136" fmla="*/ 240676 h 719994"/>
                  <a:gd name="connsiteX137" fmla="*/ 258796 w 592937"/>
                  <a:gd name="connsiteY137" fmla="*/ 241728 h 719994"/>
                  <a:gd name="connsiteX138" fmla="*/ 267076 w 592937"/>
                  <a:gd name="connsiteY138" fmla="*/ 242123 h 719994"/>
                  <a:gd name="connsiteX139" fmla="*/ 326942 w 592937"/>
                  <a:gd name="connsiteY139" fmla="*/ 242123 h 719994"/>
                  <a:gd name="connsiteX140" fmla="*/ 334699 w 592937"/>
                  <a:gd name="connsiteY140" fmla="*/ 241749 h 719994"/>
                  <a:gd name="connsiteX141" fmla="*/ 357054 w 592937"/>
                  <a:gd name="connsiteY141" fmla="*/ 240288 h 719994"/>
                  <a:gd name="connsiteX142" fmla="*/ 363887 w 592937"/>
                  <a:gd name="connsiteY142" fmla="*/ 239758 h 719994"/>
                  <a:gd name="connsiteX143" fmla="*/ 389744 w 592937"/>
                  <a:gd name="connsiteY143" fmla="*/ 236843 h 719994"/>
                  <a:gd name="connsiteX144" fmla="*/ 394861 w 592937"/>
                  <a:gd name="connsiteY144" fmla="*/ 236074 h 719994"/>
                  <a:gd name="connsiteX145" fmla="*/ 414569 w 592937"/>
                  <a:gd name="connsiteY145" fmla="*/ 232862 h 719994"/>
                  <a:gd name="connsiteX146" fmla="*/ 415995 w 592937"/>
                  <a:gd name="connsiteY146" fmla="*/ 232594 h 719994"/>
                  <a:gd name="connsiteX147" fmla="*/ 421381 w 592937"/>
                  <a:gd name="connsiteY147" fmla="*/ 231563 h 719994"/>
                  <a:gd name="connsiteX148" fmla="*/ 440878 w 592937"/>
                  <a:gd name="connsiteY148" fmla="*/ 227300 h 719994"/>
                  <a:gd name="connsiteX149" fmla="*/ 444012 w 592937"/>
                  <a:gd name="connsiteY149" fmla="*/ 226580 h 719994"/>
                  <a:gd name="connsiteX150" fmla="*/ 464228 w 592937"/>
                  <a:gd name="connsiteY150" fmla="*/ 220904 h 719994"/>
                  <a:gd name="connsiteX151" fmla="*/ 469586 w 592937"/>
                  <a:gd name="connsiteY151" fmla="*/ 219182 h 719994"/>
                  <a:gd name="connsiteX152" fmla="*/ 483753 w 592937"/>
                  <a:gd name="connsiteY152" fmla="*/ 214234 h 719994"/>
                  <a:gd name="connsiteX153" fmla="*/ 488743 w 592937"/>
                  <a:gd name="connsiteY153" fmla="*/ 212349 h 719994"/>
                  <a:gd name="connsiteX154" fmla="*/ 505021 w 592937"/>
                  <a:gd name="connsiteY154" fmla="*/ 205347 h 719994"/>
                  <a:gd name="connsiteX155" fmla="*/ 506969 w 592937"/>
                  <a:gd name="connsiteY155" fmla="*/ 204352 h 719994"/>
                  <a:gd name="connsiteX156" fmla="*/ 519738 w 592937"/>
                  <a:gd name="connsiteY156" fmla="*/ 197660 h 719994"/>
                  <a:gd name="connsiteX157" fmla="*/ 523642 w 592937"/>
                  <a:gd name="connsiteY157" fmla="*/ 195359 h 719994"/>
                  <a:gd name="connsiteX158" fmla="*/ 533814 w 592937"/>
                  <a:gd name="connsiteY158" fmla="*/ 188836 h 719994"/>
                  <a:gd name="connsiteX159" fmla="*/ 536524 w 592937"/>
                  <a:gd name="connsiteY159" fmla="*/ 187008 h 719994"/>
                  <a:gd name="connsiteX160" fmla="*/ 546668 w 592937"/>
                  <a:gd name="connsiteY160" fmla="*/ 178905 h 719994"/>
                  <a:gd name="connsiteX161" fmla="*/ 550303 w 592937"/>
                  <a:gd name="connsiteY161" fmla="*/ 175531 h 719994"/>
                  <a:gd name="connsiteX162" fmla="*/ 553077 w 592937"/>
                  <a:gd name="connsiteY162" fmla="*/ 172933 h 719994"/>
                  <a:gd name="connsiteX163" fmla="*/ 571027 w 592937"/>
                  <a:gd name="connsiteY163" fmla="*/ 154771 h 719994"/>
                  <a:gd name="connsiteX164" fmla="*/ 570674 w 592937"/>
                  <a:gd name="connsiteY164" fmla="*/ 277819 h 719994"/>
                  <a:gd name="connsiteX165" fmla="*/ 570547 w 592937"/>
                  <a:gd name="connsiteY165" fmla="*/ 279309 h 719994"/>
                  <a:gd name="connsiteX166" fmla="*/ 571013 w 592937"/>
                  <a:gd name="connsiteY166" fmla="*/ 285189 h 719994"/>
                  <a:gd name="connsiteX167" fmla="*/ 570018 w 592937"/>
                  <a:gd name="connsiteY167" fmla="*/ 292946 h 719994"/>
                  <a:gd name="connsiteX168" fmla="*/ 568162 w 592937"/>
                  <a:gd name="connsiteY168" fmla="*/ 299589 h 719994"/>
                  <a:gd name="connsiteX169" fmla="*/ 566072 w 592937"/>
                  <a:gd name="connsiteY169" fmla="*/ 304438 h 719994"/>
                  <a:gd name="connsiteX170" fmla="*/ 562797 w 592937"/>
                  <a:gd name="connsiteY170" fmla="*/ 310268 h 719994"/>
                  <a:gd name="connsiteX171" fmla="*/ 559825 w 592937"/>
                  <a:gd name="connsiteY171" fmla="*/ 314454 h 719994"/>
                  <a:gd name="connsiteX172" fmla="*/ 555060 w 592937"/>
                  <a:gd name="connsiteY172" fmla="*/ 320200 h 719994"/>
                  <a:gd name="connsiteX173" fmla="*/ 551715 w 592937"/>
                  <a:gd name="connsiteY173" fmla="*/ 323595 h 719994"/>
                  <a:gd name="connsiteX174" fmla="*/ 545016 w 592937"/>
                  <a:gd name="connsiteY174" fmla="*/ 329638 h 719994"/>
                  <a:gd name="connsiteX175" fmla="*/ 542468 w 592937"/>
                  <a:gd name="connsiteY175" fmla="*/ 331635 h 719994"/>
                  <a:gd name="connsiteX176" fmla="*/ 532875 w 592937"/>
                  <a:gd name="connsiteY176" fmla="*/ 338539 h 719994"/>
                  <a:gd name="connsiteX177" fmla="*/ 530150 w 592937"/>
                  <a:gd name="connsiteY177" fmla="*/ 340254 h 719994"/>
                  <a:gd name="connsiteX178" fmla="*/ 518821 w 592937"/>
                  <a:gd name="connsiteY178" fmla="*/ 346882 h 719994"/>
                  <a:gd name="connsiteX179" fmla="*/ 517621 w 592937"/>
                  <a:gd name="connsiteY179" fmla="*/ 347518 h 719994"/>
                  <a:gd name="connsiteX180" fmla="*/ 503058 w 592937"/>
                  <a:gd name="connsiteY180" fmla="*/ 354633 h 719994"/>
                  <a:gd name="connsiteX181" fmla="*/ 401955 w 592937"/>
                  <a:gd name="connsiteY181" fmla="*/ 383299 h 719994"/>
                  <a:gd name="connsiteX182" fmla="*/ 377744 w 592937"/>
                  <a:gd name="connsiteY182" fmla="*/ 386764 h 719994"/>
                  <a:gd name="connsiteX183" fmla="*/ 373593 w 592937"/>
                  <a:gd name="connsiteY183" fmla="*/ 387195 h 719994"/>
                  <a:gd name="connsiteX184" fmla="*/ 352177 w 592937"/>
                  <a:gd name="connsiteY184" fmla="*/ 389355 h 719994"/>
                  <a:gd name="connsiteX185" fmla="*/ 345958 w 592937"/>
                  <a:gd name="connsiteY185" fmla="*/ 389757 h 719994"/>
                  <a:gd name="connsiteX186" fmla="*/ 338984 w 592937"/>
                  <a:gd name="connsiteY186" fmla="*/ 390195 h 719994"/>
                  <a:gd name="connsiteX187" fmla="*/ 325255 w 592937"/>
                  <a:gd name="connsiteY187" fmla="*/ 390978 h 719994"/>
                  <a:gd name="connsiteX188" fmla="*/ 269116 w 592937"/>
                  <a:gd name="connsiteY188" fmla="*/ 390964 h 719994"/>
                  <a:gd name="connsiteX189" fmla="*/ 269116 w 592937"/>
                  <a:gd name="connsiteY189" fmla="*/ 395524 h 719994"/>
                  <a:gd name="connsiteX190" fmla="*/ 296991 w 592937"/>
                  <a:gd name="connsiteY190" fmla="*/ 396061 h 719994"/>
                  <a:gd name="connsiteX191" fmla="*/ 544289 w 592937"/>
                  <a:gd name="connsiteY191" fmla="*/ 334261 h 719994"/>
                  <a:gd name="connsiteX192" fmla="*/ 553084 w 592937"/>
                  <a:gd name="connsiteY192" fmla="*/ 326264 h 719994"/>
                  <a:gd name="connsiteX193" fmla="*/ 571049 w 592937"/>
                  <a:gd name="connsiteY193" fmla="*/ 308214 h 719994"/>
                  <a:gd name="connsiteX194" fmla="*/ 570696 w 592937"/>
                  <a:gd name="connsiteY194" fmla="*/ 431136 h 719994"/>
                  <a:gd name="connsiteX195" fmla="*/ 570569 w 592937"/>
                  <a:gd name="connsiteY195" fmla="*/ 432625 h 719994"/>
                  <a:gd name="connsiteX196" fmla="*/ 571034 w 592937"/>
                  <a:gd name="connsiteY196" fmla="*/ 438505 h 719994"/>
                  <a:gd name="connsiteX197" fmla="*/ 570025 w 592937"/>
                  <a:gd name="connsiteY197" fmla="*/ 446298 h 719994"/>
                  <a:gd name="connsiteX198" fmla="*/ 568169 w 592937"/>
                  <a:gd name="connsiteY198" fmla="*/ 452933 h 719994"/>
                  <a:gd name="connsiteX199" fmla="*/ 566086 w 592937"/>
                  <a:gd name="connsiteY199" fmla="*/ 457754 h 719994"/>
                  <a:gd name="connsiteX200" fmla="*/ 562839 w 592937"/>
                  <a:gd name="connsiteY200" fmla="*/ 463543 h 719994"/>
                  <a:gd name="connsiteX201" fmla="*/ 559860 w 592937"/>
                  <a:gd name="connsiteY201" fmla="*/ 467750 h 719994"/>
                  <a:gd name="connsiteX202" fmla="*/ 555046 w 592937"/>
                  <a:gd name="connsiteY202" fmla="*/ 473531 h 719994"/>
                  <a:gd name="connsiteX203" fmla="*/ 551708 w 592937"/>
                  <a:gd name="connsiteY203" fmla="*/ 476912 h 719994"/>
                  <a:gd name="connsiteX204" fmla="*/ 545002 w 592937"/>
                  <a:gd name="connsiteY204" fmla="*/ 482961 h 719994"/>
                  <a:gd name="connsiteX205" fmla="*/ 542651 w 592937"/>
                  <a:gd name="connsiteY205" fmla="*/ 484804 h 719994"/>
                  <a:gd name="connsiteX206" fmla="*/ 541839 w 592937"/>
                  <a:gd name="connsiteY206" fmla="*/ 485432 h 719994"/>
                  <a:gd name="connsiteX207" fmla="*/ 532854 w 592937"/>
                  <a:gd name="connsiteY207" fmla="*/ 491855 h 719994"/>
                  <a:gd name="connsiteX208" fmla="*/ 530806 w 592937"/>
                  <a:gd name="connsiteY208" fmla="*/ 493168 h 719994"/>
                  <a:gd name="connsiteX209" fmla="*/ 518835 w 592937"/>
                  <a:gd name="connsiteY209" fmla="*/ 500199 h 719994"/>
                  <a:gd name="connsiteX210" fmla="*/ 517289 w 592937"/>
                  <a:gd name="connsiteY210" fmla="*/ 500989 h 719994"/>
                  <a:gd name="connsiteX211" fmla="*/ 503058 w 592937"/>
                  <a:gd name="connsiteY211" fmla="*/ 507935 h 719994"/>
                  <a:gd name="connsiteX212" fmla="*/ 401955 w 592937"/>
                  <a:gd name="connsiteY212" fmla="*/ 536608 h 719994"/>
                  <a:gd name="connsiteX213" fmla="*/ 377737 w 592937"/>
                  <a:gd name="connsiteY213" fmla="*/ 540067 h 719994"/>
                  <a:gd name="connsiteX214" fmla="*/ 373636 w 592937"/>
                  <a:gd name="connsiteY214" fmla="*/ 540504 h 719994"/>
                  <a:gd name="connsiteX215" fmla="*/ 352198 w 592937"/>
                  <a:gd name="connsiteY215" fmla="*/ 542679 h 719994"/>
                  <a:gd name="connsiteX216" fmla="*/ 345923 w 592937"/>
                  <a:gd name="connsiteY216" fmla="*/ 543067 h 719994"/>
                  <a:gd name="connsiteX217" fmla="*/ 340029 w 592937"/>
                  <a:gd name="connsiteY217" fmla="*/ 543434 h 719994"/>
                  <a:gd name="connsiteX218" fmla="*/ 325212 w 592937"/>
                  <a:gd name="connsiteY218" fmla="*/ 544288 h 719994"/>
                  <a:gd name="connsiteX219" fmla="*/ 268707 w 592937"/>
                  <a:gd name="connsiteY219" fmla="*/ 544260 h 719994"/>
                  <a:gd name="connsiteX220" fmla="*/ 267387 w 592937"/>
                  <a:gd name="connsiteY220" fmla="*/ 544203 h 719994"/>
                  <a:gd name="connsiteX221" fmla="*/ 267387 w 592937"/>
                  <a:gd name="connsiteY221" fmla="*/ 548770 h 719994"/>
                  <a:gd name="connsiteX222" fmla="*/ 296984 w 592937"/>
                  <a:gd name="connsiteY222" fmla="*/ 549370 h 719994"/>
                  <a:gd name="connsiteX223" fmla="*/ 544275 w 592937"/>
                  <a:gd name="connsiteY223" fmla="*/ 487571 h 719994"/>
                  <a:gd name="connsiteX224" fmla="*/ 553084 w 592937"/>
                  <a:gd name="connsiteY224" fmla="*/ 479573 h 719994"/>
                  <a:gd name="connsiteX225" fmla="*/ 571042 w 592937"/>
                  <a:gd name="connsiteY225" fmla="*/ 461467 h 719994"/>
                  <a:gd name="connsiteX226" fmla="*/ 570653 w 592937"/>
                  <a:gd name="connsiteY226" fmla="*/ 597172 h 719994"/>
                  <a:gd name="connsiteX227" fmla="*/ 296984 w 592937"/>
                  <a:gd name="connsiteY227" fmla="*/ 698148 h 719994"/>
                  <a:gd name="connsiteX228" fmla="*/ 265664 w 592937"/>
                  <a:gd name="connsiteY228" fmla="*/ 697343 h 719994"/>
                  <a:gd name="connsiteX229" fmla="*/ 265664 w 592937"/>
                  <a:gd name="connsiteY229" fmla="*/ 701896 h 719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</a:cxnLst>
                <a:rect l="l" t="t" r="r" b="b"/>
                <a:pathLst>
                  <a:path w="592937" h="719994">
                    <a:moveTo>
                      <a:pt x="296963" y="723701"/>
                    </a:moveTo>
                    <a:cubicBezTo>
                      <a:pt x="284031" y="723701"/>
                      <a:pt x="270549" y="723263"/>
                      <a:pt x="254526" y="722324"/>
                    </a:cubicBezTo>
                    <a:lnTo>
                      <a:pt x="244643" y="721739"/>
                    </a:lnTo>
                    <a:lnTo>
                      <a:pt x="244643" y="675094"/>
                    </a:lnTo>
                    <a:lnTo>
                      <a:pt x="255782" y="675772"/>
                    </a:lnTo>
                    <a:cubicBezTo>
                      <a:pt x="270853" y="676704"/>
                      <a:pt x="284321" y="677148"/>
                      <a:pt x="296963" y="677148"/>
                    </a:cubicBezTo>
                    <a:cubicBezTo>
                      <a:pt x="451932" y="677148"/>
                      <a:pt x="544797" y="628351"/>
                      <a:pt x="549745" y="594624"/>
                    </a:cubicBezTo>
                    <a:cubicBezTo>
                      <a:pt x="549830" y="594109"/>
                      <a:pt x="549908" y="593643"/>
                      <a:pt x="549999" y="593219"/>
                    </a:cubicBezTo>
                    <a:lnTo>
                      <a:pt x="549999" y="509771"/>
                    </a:lnTo>
                    <a:cubicBezTo>
                      <a:pt x="497764" y="548375"/>
                      <a:pt x="406388" y="570391"/>
                      <a:pt x="296963" y="570391"/>
                    </a:cubicBezTo>
                    <a:cubicBezTo>
                      <a:pt x="283728" y="570391"/>
                      <a:pt x="270443" y="570038"/>
                      <a:pt x="256326" y="569311"/>
                    </a:cubicBezTo>
                    <a:lnTo>
                      <a:pt x="246366" y="568782"/>
                    </a:lnTo>
                    <a:lnTo>
                      <a:pt x="246366" y="521869"/>
                    </a:lnTo>
                    <a:lnTo>
                      <a:pt x="259799" y="522745"/>
                    </a:lnTo>
                    <a:cubicBezTo>
                      <a:pt x="263455" y="522985"/>
                      <a:pt x="266448" y="523189"/>
                      <a:pt x="269519" y="523309"/>
                    </a:cubicBezTo>
                    <a:cubicBezTo>
                      <a:pt x="286869" y="523959"/>
                      <a:pt x="306104" y="523959"/>
                      <a:pt x="324443" y="523330"/>
                    </a:cubicBezTo>
                    <a:cubicBezTo>
                      <a:pt x="329236" y="523147"/>
                      <a:pt x="333902" y="522829"/>
                      <a:pt x="338596" y="522498"/>
                    </a:cubicBezTo>
                    <a:lnTo>
                      <a:pt x="345457" y="522088"/>
                    </a:lnTo>
                    <a:cubicBezTo>
                      <a:pt x="347151" y="521989"/>
                      <a:pt x="348838" y="521905"/>
                      <a:pt x="350483" y="521770"/>
                    </a:cubicBezTo>
                    <a:cubicBezTo>
                      <a:pt x="357542" y="521178"/>
                      <a:pt x="364438" y="520458"/>
                      <a:pt x="371257" y="519667"/>
                    </a:cubicBezTo>
                    <a:lnTo>
                      <a:pt x="375273" y="519243"/>
                    </a:lnTo>
                    <a:cubicBezTo>
                      <a:pt x="383010" y="518291"/>
                      <a:pt x="390675" y="517203"/>
                      <a:pt x="397946" y="516011"/>
                    </a:cubicBezTo>
                    <a:cubicBezTo>
                      <a:pt x="434645" y="509968"/>
                      <a:pt x="467877" y="500615"/>
                      <a:pt x="494051" y="488968"/>
                    </a:cubicBezTo>
                    <a:cubicBezTo>
                      <a:pt x="498498" y="486992"/>
                      <a:pt x="502635" y="484980"/>
                      <a:pt x="507449" y="482446"/>
                    </a:cubicBezTo>
                    <a:lnTo>
                      <a:pt x="508931" y="481684"/>
                    </a:lnTo>
                    <a:cubicBezTo>
                      <a:pt x="512496" y="479771"/>
                      <a:pt x="515856" y="477752"/>
                      <a:pt x="519075" y="475726"/>
                    </a:cubicBezTo>
                    <a:lnTo>
                      <a:pt x="521418" y="474251"/>
                    </a:lnTo>
                    <a:cubicBezTo>
                      <a:pt x="524086" y="472500"/>
                      <a:pt x="526592" y="470651"/>
                      <a:pt x="528992" y="468823"/>
                    </a:cubicBezTo>
                    <a:lnTo>
                      <a:pt x="529832" y="468173"/>
                    </a:lnTo>
                    <a:cubicBezTo>
                      <a:pt x="530461" y="467693"/>
                      <a:pt x="531046" y="467234"/>
                      <a:pt x="531611" y="466776"/>
                    </a:cubicBezTo>
                    <a:cubicBezTo>
                      <a:pt x="533581" y="465159"/>
                      <a:pt x="535324" y="463543"/>
                      <a:pt x="536997" y="461912"/>
                    </a:cubicBezTo>
                    <a:cubicBezTo>
                      <a:pt x="537894" y="461037"/>
                      <a:pt x="538769" y="460176"/>
                      <a:pt x="539581" y="459300"/>
                    </a:cubicBezTo>
                    <a:cubicBezTo>
                      <a:pt x="540908" y="457874"/>
                      <a:pt x="542044" y="456449"/>
                      <a:pt x="543124" y="455037"/>
                    </a:cubicBezTo>
                    <a:cubicBezTo>
                      <a:pt x="543823" y="454105"/>
                      <a:pt x="544529" y="453145"/>
                      <a:pt x="545157" y="452178"/>
                    </a:cubicBezTo>
                    <a:cubicBezTo>
                      <a:pt x="545969" y="450943"/>
                      <a:pt x="546611" y="449729"/>
                      <a:pt x="547197" y="448529"/>
                    </a:cubicBezTo>
                    <a:cubicBezTo>
                      <a:pt x="547642" y="447618"/>
                      <a:pt x="548072" y="446672"/>
                      <a:pt x="548411" y="445733"/>
                    </a:cubicBezTo>
                    <a:cubicBezTo>
                      <a:pt x="548799" y="444682"/>
                      <a:pt x="549103" y="443595"/>
                      <a:pt x="549336" y="442508"/>
                    </a:cubicBezTo>
                    <a:cubicBezTo>
                      <a:pt x="549717" y="440651"/>
                      <a:pt x="549992" y="439289"/>
                      <a:pt x="549992" y="438526"/>
                    </a:cubicBezTo>
                    <a:cubicBezTo>
                      <a:pt x="549992" y="437616"/>
                      <a:pt x="549900" y="436698"/>
                      <a:pt x="549766" y="435788"/>
                    </a:cubicBezTo>
                    <a:cubicBezTo>
                      <a:pt x="549350" y="432992"/>
                      <a:pt x="549427" y="430162"/>
                      <a:pt x="549992" y="427345"/>
                    </a:cubicBezTo>
                    <a:lnTo>
                      <a:pt x="549992" y="356461"/>
                    </a:lnTo>
                    <a:cubicBezTo>
                      <a:pt x="497771" y="395066"/>
                      <a:pt x="406388" y="417082"/>
                      <a:pt x="296956" y="417082"/>
                    </a:cubicBezTo>
                    <a:cubicBezTo>
                      <a:pt x="284441" y="417082"/>
                      <a:pt x="271721" y="416750"/>
                      <a:pt x="258062" y="416072"/>
                    </a:cubicBezTo>
                    <a:lnTo>
                      <a:pt x="248081" y="415614"/>
                    </a:lnTo>
                    <a:lnTo>
                      <a:pt x="248081" y="368630"/>
                    </a:lnTo>
                    <a:lnTo>
                      <a:pt x="261535" y="369520"/>
                    </a:lnTo>
                    <a:cubicBezTo>
                      <a:pt x="264168" y="369703"/>
                      <a:pt x="266787" y="369880"/>
                      <a:pt x="269476" y="369979"/>
                    </a:cubicBezTo>
                    <a:cubicBezTo>
                      <a:pt x="286756" y="370656"/>
                      <a:pt x="305857" y="370677"/>
                      <a:pt x="324436" y="370014"/>
                    </a:cubicBezTo>
                    <a:cubicBezTo>
                      <a:pt x="328869" y="369837"/>
                      <a:pt x="333217" y="369555"/>
                      <a:pt x="337572" y="369252"/>
                    </a:cubicBezTo>
                    <a:lnTo>
                      <a:pt x="344737" y="368807"/>
                    </a:lnTo>
                    <a:cubicBezTo>
                      <a:pt x="346706" y="368694"/>
                      <a:pt x="348619" y="368595"/>
                      <a:pt x="350469" y="368440"/>
                    </a:cubicBezTo>
                    <a:cubicBezTo>
                      <a:pt x="357549" y="367861"/>
                      <a:pt x="364438" y="367141"/>
                      <a:pt x="371243" y="366343"/>
                    </a:cubicBezTo>
                    <a:lnTo>
                      <a:pt x="375309" y="365920"/>
                    </a:lnTo>
                    <a:cubicBezTo>
                      <a:pt x="383363" y="364932"/>
                      <a:pt x="390802" y="363873"/>
                      <a:pt x="397932" y="362694"/>
                    </a:cubicBezTo>
                    <a:cubicBezTo>
                      <a:pt x="434659" y="356652"/>
                      <a:pt x="467899" y="347292"/>
                      <a:pt x="494058" y="335652"/>
                    </a:cubicBezTo>
                    <a:cubicBezTo>
                      <a:pt x="498654" y="333598"/>
                      <a:pt x="502910" y="331529"/>
                      <a:pt x="507449" y="329137"/>
                    </a:cubicBezTo>
                    <a:lnTo>
                      <a:pt x="508952" y="328367"/>
                    </a:lnTo>
                    <a:cubicBezTo>
                      <a:pt x="512503" y="326454"/>
                      <a:pt x="515863" y="324435"/>
                      <a:pt x="519082" y="322402"/>
                    </a:cubicBezTo>
                    <a:cubicBezTo>
                      <a:pt x="519964" y="321873"/>
                      <a:pt x="520628" y="321464"/>
                      <a:pt x="521256" y="321047"/>
                    </a:cubicBezTo>
                    <a:cubicBezTo>
                      <a:pt x="524079" y="319198"/>
                      <a:pt x="526564" y="317384"/>
                      <a:pt x="528950" y="315548"/>
                    </a:cubicBezTo>
                    <a:cubicBezTo>
                      <a:pt x="530192" y="314588"/>
                      <a:pt x="530948" y="314017"/>
                      <a:pt x="531654" y="313431"/>
                    </a:cubicBezTo>
                    <a:cubicBezTo>
                      <a:pt x="533602" y="311828"/>
                      <a:pt x="535359" y="310191"/>
                      <a:pt x="537039" y="308567"/>
                    </a:cubicBezTo>
                    <a:cubicBezTo>
                      <a:pt x="537915" y="307720"/>
                      <a:pt x="538818" y="306817"/>
                      <a:pt x="539644" y="305934"/>
                    </a:cubicBezTo>
                    <a:cubicBezTo>
                      <a:pt x="540908" y="304572"/>
                      <a:pt x="542037" y="303139"/>
                      <a:pt x="543110" y="301734"/>
                    </a:cubicBezTo>
                    <a:cubicBezTo>
                      <a:pt x="543851" y="300760"/>
                      <a:pt x="544557" y="299807"/>
                      <a:pt x="545178" y="298847"/>
                    </a:cubicBezTo>
                    <a:cubicBezTo>
                      <a:pt x="545933" y="297669"/>
                      <a:pt x="546597" y="296454"/>
                      <a:pt x="547190" y="295233"/>
                    </a:cubicBezTo>
                    <a:cubicBezTo>
                      <a:pt x="547642" y="294294"/>
                      <a:pt x="548072" y="293349"/>
                      <a:pt x="548404" y="292431"/>
                    </a:cubicBezTo>
                    <a:cubicBezTo>
                      <a:pt x="548792" y="291372"/>
                      <a:pt x="549103" y="290292"/>
                      <a:pt x="549336" y="289205"/>
                    </a:cubicBezTo>
                    <a:cubicBezTo>
                      <a:pt x="549682" y="287532"/>
                      <a:pt x="549992" y="286036"/>
                      <a:pt x="549992" y="285210"/>
                    </a:cubicBezTo>
                    <a:cubicBezTo>
                      <a:pt x="549992" y="284306"/>
                      <a:pt x="549900" y="283382"/>
                      <a:pt x="549759" y="282464"/>
                    </a:cubicBezTo>
                    <a:cubicBezTo>
                      <a:pt x="549343" y="279669"/>
                      <a:pt x="549427" y="276845"/>
                      <a:pt x="549992" y="274029"/>
                    </a:cubicBezTo>
                    <a:lnTo>
                      <a:pt x="549992" y="203152"/>
                    </a:lnTo>
                    <a:cubicBezTo>
                      <a:pt x="549533" y="203497"/>
                      <a:pt x="549068" y="203836"/>
                      <a:pt x="548595" y="204182"/>
                    </a:cubicBezTo>
                    <a:lnTo>
                      <a:pt x="545672" y="206152"/>
                    </a:lnTo>
                    <a:cubicBezTo>
                      <a:pt x="542319" y="208488"/>
                      <a:pt x="538522" y="210930"/>
                      <a:pt x="534491" y="213344"/>
                    </a:cubicBezTo>
                    <a:cubicBezTo>
                      <a:pt x="533101" y="214191"/>
                      <a:pt x="531604" y="215067"/>
                      <a:pt x="530086" y="215935"/>
                    </a:cubicBezTo>
                    <a:cubicBezTo>
                      <a:pt x="525604" y="218462"/>
                      <a:pt x="520959" y="220897"/>
                      <a:pt x="516279" y="223163"/>
                    </a:cubicBezTo>
                    <a:lnTo>
                      <a:pt x="514204" y="224229"/>
                    </a:lnTo>
                    <a:cubicBezTo>
                      <a:pt x="508832" y="226770"/>
                      <a:pt x="503058" y="229255"/>
                      <a:pt x="496352" y="231916"/>
                    </a:cubicBezTo>
                    <a:lnTo>
                      <a:pt x="491150" y="233871"/>
                    </a:lnTo>
                    <a:cubicBezTo>
                      <a:pt x="486287" y="235714"/>
                      <a:pt x="481254" y="237457"/>
                      <a:pt x="476051" y="239158"/>
                    </a:cubicBezTo>
                    <a:lnTo>
                      <a:pt x="470468" y="240951"/>
                    </a:lnTo>
                    <a:cubicBezTo>
                      <a:pt x="462943" y="243267"/>
                      <a:pt x="455927" y="245229"/>
                      <a:pt x="448953" y="246979"/>
                    </a:cubicBezTo>
                    <a:lnTo>
                      <a:pt x="445734" y="247721"/>
                    </a:lnTo>
                    <a:cubicBezTo>
                      <a:pt x="439254" y="249295"/>
                      <a:pt x="432449" y="250784"/>
                      <a:pt x="425461" y="252146"/>
                    </a:cubicBezTo>
                    <a:cubicBezTo>
                      <a:pt x="423428" y="252563"/>
                      <a:pt x="421296" y="252965"/>
                      <a:pt x="419143" y="253361"/>
                    </a:cubicBezTo>
                    <a:cubicBezTo>
                      <a:pt x="411668" y="254723"/>
                      <a:pt x="404864" y="255838"/>
                      <a:pt x="397890" y="256841"/>
                    </a:cubicBezTo>
                    <a:lnTo>
                      <a:pt x="392645" y="257631"/>
                    </a:lnTo>
                    <a:cubicBezTo>
                      <a:pt x="383828" y="258824"/>
                      <a:pt x="374793" y="259841"/>
                      <a:pt x="365687" y="260688"/>
                    </a:cubicBezTo>
                    <a:lnTo>
                      <a:pt x="358727" y="261224"/>
                    </a:lnTo>
                    <a:cubicBezTo>
                      <a:pt x="351379" y="261817"/>
                      <a:pt x="343869" y="262311"/>
                      <a:pt x="336182" y="262706"/>
                    </a:cubicBezTo>
                    <a:lnTo>
                      <a:pt x="327796" y="263102"/>
                    </a:lnTo>
                    <a:cubicBezTo>
                      <a:pt x="307714" y="263864"/>
                      <a:pt x="286121" y="263864"/>
                      <a:pt x="266187" y="263102"/>
                    </a:cubicBezTo>
                    <a:lnTo>
                      <a:pt x="257864" y="262706"/>
                    </a:lnTo>
                    <a:cubicBezTo>
                      <a:pt x="250036" y="262311"/>
                      <a:pt x="242512" y="261817"/>
                      <a:pt x="235163" y="261224"/>
                    </a:cubicBezTo>
                    <a:lnTo>
                      <a:pt x="230328" y="260829"/>
                    </a:lnTo>
                    <a:lnTo>
                      <a:pt x="227427" y="256890"/>
                    </a:lnTo>
                    <a:cubicBezTo>
                      <a:pt x="220495" y="246859"/>
                      <a:pt x="213239" y="237676"/>
                      <a:pt x="205735" y="229424"/>
                    </a:cubicBezTo>
                    <a:lnTo>
                      <a:pt x="186542" y="208304"/>
                    </a:lnTo>
                    <a:lnTo>
                      <a:pt x="214841" y="211947"/>
                    </a:lnTo>
                    <a:cubicBezTo>
                      <a:pt x="241855" y="215420"/>
                      <a:pt x="269483" y="217184"/>
                      <a:pt x="296956" y="217184"/>
                    </a:cubicBezTo>
                    <a:cubicBezTo>
                      <a:pt x="451423" y="217184"/>
                      <a:pt x="549992" y="166651"/>
                      <a:pt x="549992" y="131858"/>
                    </a:cubicBezTo>
                    <a:cubicBezTo>
                      <a:pt x="549992" y="97072"/>
                      <a:pt x="451423" y="46546"/>
                      <a:pt x="296956" y="46546"/>
                    </a:cubicBezTo>
                    <a:cubicBezTo>
                      <a:pt x="142489" y="46546"/>
                      <a:pt x="43913" y="97072"/>
                      <a:pt x="43913" y="131858"/>
                    </a:cubicBezTo>
                    <a:cubicBezTo>
                      <a:pt x="43913" y="135077"/>
                      <a:pt x="44957" y="138712"/>
                      <a:pt x="47033" y="142658"/>
                    </a:cubicBezTo>
                    <a:lnTo>
                      <a:pt x="55440" y="158731"/>
                    </a:lnTo>
                    <a:lnTo>
                      <a:pt x="37327" y="158025"/>
                    </a:lnTo>
                    <a:cubicBezTo>
                      <a:pt x="30162" y="157757"/>
                      <a:pt x="22673" y="158004"/>
                      <a:pt x="15254" y="158279"/>
                    </a:cubicBezTo>
                    <a:lnTo>
                      <a:pt x="0" y="158780"/>
                    </a:lnTo>
                    <a:lnTo>
                      <a:pt x="0" y="125484"/>
                    </a:lnTo>
                    <a:cubicBezTo>
                      <a:pt x="0" y="122025"/>
                      <a:pt x="805" y="118651"/>
                      <a:pt x="2449" y="115213"/>
                    </a:cubicBezTo>
                    <a:cubicBezTo>
                      <a:pt x="16595" y="59562"/>
                      <a:pt x="114479" y="0"/>
                      <a:pt x="296970" y="0"/>
                    </a:cubicBezTo>
                    <a:cubicBezTo>
                      <a:pt x="479277" y="0"/>
                      <a:pt x="577331" y="59901"/>
                      <a:pt x="591745" y="115891"/>
                    </a:cubicBezTo>
                    <a:cubicBezTo>
                      <a:pt x="593157" y="118771"/>
                      <a:pt x="593933" y="122138"/>
                      <a:pt x="593933" y="125484"/>
                    </a:cubicBezTo>
                    <a:lnTo>
                      <a:pt x="593933" y="598210"/>
                    </a:lnTo>
                    <a:cubicBezTo>
                      <a:pt x="593933" y="601704"/>
                      <a:pt x="593199" y="605156"/>
                      <a:pt x="591787" y="608269"/>
                    </a:cubicBezTo>
                    <a:cubicBezTo>
                      <a:pt x="575969" y="675200"/>
                      <a:pt x="452270" y="723701"/>
                      <a:pt x="296963" y="723701"/>
                    </a:cubicBezTo>
                    <a:close/>
                    <a:moveTo>
                      <a:pt x="265650" y="701896"/>
                    </a:moveTo>
                    <a:cubicBezTo>
                      <a:pt x="276860" y="702433"/>
                      <a:pt x="286954" y="702687"/>
                      <a:pt x="296970" y="702687"/>
                    </a:cubicBezTo>
                    <a:cubicBezTo>
                      <a:pt x="438393" y="702687"/>
                      <a:pt x="559098" y="658492"/>
                      <a:pt x="571761" y="602085"/>
                    </a:cubicBezTo>
                    <a:lnTo>
                      <a:pt x="572206" y="600751"/>
                    </a:lnTo>
                    <a:cubicBezTo>
                      <a:pt x="572933" y="599135"/>
                      <a:pt x="572933" y="598535"/>
                      <a:pt x="572933" y="598210"/>
                    </a:cubicBezTo>
                    <a:lnTo>
                      <a:pt x="572933" y="125484"/>
                    </a:lnTo>
                    <a:cubicBezTo>
                      <a:pt x="572933" y="125180"/>
                      <a:pt x="572750" y="124644"/>
                      <a:pt x="572404" y="123966"/>
                    </a:cubicBezTo>
                    <a:lnTo>
                      <a:pt x="571839" y="122456"/>
                    </a:lnTo>
                    <a:cubicBezTo>
                      <a:pt x="559910" y="73595"/>
                      <a:pt x="468802" y="21007"/>
                      <a:pt x="296970" y="21007"/>
                    </a:cubicBezTo>
                    <a:cubicBezTo>
                      <a:pt x="132691" y="21007"/>
                      <a:pt x="34482" y="71661"/>
                      <a:pt x="22383" y="121700"/>
                    </a:cubicBezTo>
                    <a:lnTo>
                      <a:pt x="21910" y="123034"/>
                    </a:lnTo>
                    <a:cubicBezTo>
                      <a:pt x="21070" y="124827"/>
                      <a:pt x="21007" y="125357"/>
                      <a:pt x="21007" y="125484"/>
                    </a:cubicBezTo>
                    <a:lnTo>
                      <a:pt x="21007" y="137074"/>
                    </a:lnTo>
                    <a:cubicBezTo>
                      <a:pt x="21769" y="137046"/>
                      <a:pt x="22525" y="137025"/>
                      <a:pt x="23287" y="137004"/>
                    </a:cubicBezTo>
                    <a:cubicBezTo>
                      <a:pt x="23040" y="135274"/>
                      <a:pt x="22920" y="133566"/>
                      <a:pt x="22920" y="131865"/>
                    </a:cubicBezTo>
                    <a:cubicBezTo>
                      <a:pt x="22920" y="80738"/>
                      <a:pt x="127693" y="25546"/>
                      <a:pt x="296970" y="25546"/>
                    </a:cubicBezTo>
                    <a:cubicBezTo>
                      <a:pt x="466233" y="25546"/>
                      <a:pt x="571006" y="80731"/>
                      <a:pt x="571006" y="131865"/>
                    </a:cubicBezTo>
                    <a:cubicBezTo>
                      <a:pt x="571006" y="183006"/>
                      <a:pt x="466233" y="238198"/>
                      <a:pt x="296970" y="238198"/>
                    </a:cubicBezTo>
                    <a:cubicBezTo>
                      <a:pt x="277354" y="238198"/>
                      <a:pt x="257582" y="237316"/>
                      <a:pt x="237973" y="235580"/>
                    </a:cubicBezTo>
                    <a:cubicBezTo>
                      <a:pt x="239229" y="237252"/>
                      <a:pt x="240472" y="238961"/>
                      <a:pt x="241700" y="240676"/>
                    </a:cubicBezTo>
                    <a:cubicBezTo>
                      <a:pt x="247403" y="241092"/>
                      <a:pt x="253050" y="241445"/>
                      <a:pt x="258796" y="241728"/>
                    </a:cubicBezTo>
                    <a:lnTo>
                      <a:pt x="267076" y="242123"/>
                    </a:lnTo>
                    <a:cubicBezTo>
                      <a:pt x="286304" y="242829"/>
                      <a:pt x="307530" y="242829"/>
                      <a:pt x="326942" y="242123"/>
                    </a:cubicBezTo>
                    <a:lnTo>
                      <a:pt x="334699" y="241749"/>
                    </a:lnTo>
                    <a:cubicBezTo>
                      <a:pt x="342605" y="241354"/>
                      <a:pt x="349911" y="240881"/>
                      <a:pt x="357054" y="240288"/>
                    </a:cubicBezTo>
                    <a:lnTo>
                      <a:pt x="363887" y="239758"/>
                    </a:lnTo>
                    <a:cubicBezTo>
                      <a:pt x="372725" y="238947"/>
                      <a:pt x="381457" y="237965"/>
                      <a:pt x="389744" y="236843"/>
                    </a:cubicBezTo>
                    <a:lnTo>
                      <a:pt x="394861" y="236074"/>
                    </a:lnTo>
                    <a:cubicBezTo>
                      <a:pt x="401624" y="235085"/>
                      <a:pt x="408174" y="234020"/>
                      <a:pt x="414569" y="232862"/>
                    </a:cubicBezTo>
                    <a:lnTo>
                      <a:pt x="415995" y="232594"/>
                    </a:lnTo>
                    <a:cubicBezTo>
                      <a:pt x="418092" y="232198"/>
                      <a:pt x="419751" y="231888"/>
                      <a:pt x="421381" y="231563"/>
                    </a:cubicBezTo>
                    <a:cubicBezTo>
                      <a:pt x="428129" y="230236"/>
                      <a:pt x="434616" y="228810"/>
                      <a:pt x="440878" y="227300"/>
                    </a:cubicBezTo>
                    <a:lnTo>
                      <a:pt x="444012" y="226580"/>
                    </a:lnTo>
                    <a:cubicBezTo>
                      <a:pt x="450414" y="224977"/>
                      <a:pt x="457070" y="223114"/>
                      <a:pt x="464228" y="220904"/>
                    </a:cubicBezTo>
                    <a:lnTo>
                      <a:pt x="469586" y="219182"/>
                    </a:lnTo>
                    <a:cubicBezTo>
                      <a:pt x="474435" y="217594"/>
                      <a:pt x="479171" y="215949"/>
                      <a:pt x="483753" y="214234"/>
                    </a:cubicBezTo>
                    <a:lnTo>
                      <a:pt x="488743" y="212349"/>
                    </a:lnTo>
                    <a:cubicBezTo>
                      <a:pt x="494913" y="209893"/>
                      <a:pt x="500270" y="207592"/>
                      <a:pt x="505021" y="205347"/>
                    </a:cubicBezTo>
                    <a:lnTo>
                      <a:pt x="506969" y="204352"/>
                    </a:lnTo>
                    <a:cubicBezTo>
                      <a:pt x="511529" y="202128"/>
                      <a:pt x="515729" y="199933"/>
                      <a:pt x="519738" y="197660"/>
                    </a:cubicBezTo>
                    <a:cubicBezTo>
                      <a:pt x="521030" y="196919"/>
                      <a:pt x="522350" y="196149"/>
                      <a:pt x="523642" y="195359"/>
                    </a:cubicBezTo>
                    <a:cubicBezTo>
                      <a:pt x="527291" y="193199"/>
                      <a:pt x="530630" y="191046"/>
                      <a:pt x="533814" y="188836"/>
                    </a:cubicBezTo>
                    <a:lnTo>
                      <a:pt x="536524" y="187008"/>
                    </a:lnTo>
                    <a:cubicBezTo>
                      <a:pt x="540032" y="184460"/>
                      <a:pt x="543512" y="181679"/>
                      <a:pt x="546668" y="178905"/>
                    </a:cubicBezTo>
                    <a:lnTo>
                      <a:pt x="550303" y="175531"/>
                    </a:lnTo>
                    <a:cubicBezTo>
                      <a:pt x="551305" y="174627"/>
                      <a:pt x="552237" y="173773"/>
                      <a:pt x="553077" y="172933"/>
                    </a:cubicBezTo>
                    <a:lnTo>
                      <a:pt x="571027" y="154771"/>
                    </a:lnTo>
                    <a:lnTo>
                      <a:pt x="570674" y="277819"/>
                    </a:lnTo>
                    <a:cubicBezTo>
                      <a:pt x="570526" y="278384"/>
                      <a:pt x="570484" y="278899"/>
                      <a:pt x="570547" y="279309"/>
                    </a:cubicBezTo>
                    <a:cubicBezTo>
                      <a:pt x="570844" y="281257"/>
                      <a:pt x="571013" y="283226"/>
                      <a:pt x="571013" y="285189"/>
                    </a:cubicBezTo>
                    <a:cubicBezTo>
                      <a:pt x="571013" y="288132"/>
                      <a:pt x="570484" y="290687"/>
                      <a:pt x="570018" y="292946"/>
                    </a:cubicBezTo>
                    <a:cubicBezTo>
                      <a:pt x="569482" y="295473"/>
                      <a:pt x="568931" y="297457"/>
                      <a:pt x="568162" y="299589"/>
                    </a:cubicBezTo>
                    <a:cubicBezTo>
                      <a:pt x="567540" y="301254"/>
                      <a:pt x="566842" y="302864"/>
                      <a:pt x="566072" y="304438"/>
                    </a:cubicBezTo>
                    <a:cubicBezTo>
                      <a:pt x="565119" y="306379"/>
                      <a:pt x="564053" y="308341"/>
                      <a:pt x="562797" y="310268"/>
                    </a:cubicBezTo>
                    <a:cubicBezTo>
                      <a:pt x="561915" y="311638"/>
                      <a:pt x="560891" y="313057"/>
                      <a:pt x="559825" y="314454"/>
                    </a:cubicBezTo>
                    <a:cubicBezTo>
                      <a:pt x="558385" y="316360"/>
                      <a:pt x="556825" y="318280"/>
                      <a:pt x="555060" y="320200"/>
                    </a:cubicBezTo>
                    <a:cubicBezTo>
                      <a:pt x="553980" y="321358"/>
                      <a:pt x="552865" y="322459"/>
                      <a:pt x="551715" y="323595"/>
                    </a:cubicBezTo>
                    <a:cubicBezTo>
                      <a:pt x="549597" y="325642"/>
                      <a:pt x="547437" y="327640"/>
                      <a:pt x="545016" y="329638"/>
                    </a:cubicBezTo>
                    <a:cubicBezTo>
                      <a:pt x="544176" y="330330"/>
                      <a:pt x="543322" y="330979"/>
                      <a:pt x="542468" y="331635"/>
                    </a:cubicBezTo>
                    <a:cubicBezTo>
                      <a:pt x="538995" y="334318"/>
                      <a:pt x="536072" y="336449"/>
                      <a:pt x="532875" y="338539"/>
                    </a:cubicBezTo>
                    <a:cubicBezTo>
                      <a:pt x="532077" y="339075"/>
                      <a:pt x="531110" y="339675"/>
                      <a:pt x="530150" y="340254"/>
                    </a:cubicBezTo>
                    <a:cubicBezTo>
                      <a:pt x="526663" y="342442"/>
                      <a:pt x="522901" y="344708"/>
                      <a:pt x="518821" y="346882"/>
                    </a:cubicBezTo>
                    <a:lnTo>
                      <a:pt x="517621" y="347518"/>
                    </a:lnTo>
                    <a:cubicBezTo>
                      <a:pt x="512235" y="350334"/>
                      <a:pt x="507611" y="352593"/>
                      <a:pt x="503058" y="354633"/>
                    </a:cubicBezTo>
                    <a:cubicBezTo>
                      <a:pt x="474993" y="367127"/>
                      <a:pt x="440038" y="377037"/>
                      <a:pt x="401955" y="383299"/>
                    </a:cubicBezTo>
                    <a:cubicBezTo>
                      <a:pt x="393986" y="384618"/>
                      <a:pt x="386066" y="385748"/>
                      <a:pt x="377744" y="386764"/>
                    </a:cubicBezTo>
                    <a:lnTo>
                      <a:pt x="373593" y="387195"/>
                    </a:lnTo>
                    <a:cubicBezTo>
                      <a:pt x="366661" y="388007"/>
                      <a:pt x="359532" y="388769"/>
                      <a:pt x="352177" y="389355"/>
                    </a:cubicBezTo>
                    <a:cubicBezTo>
                      <a:pt x="350165" y="389517"/>
                      <a:pt x="348069" y="389637"/>
                      <a:pt x="345958" y="389757"/>
                    </a:cubicBezTo>
                    <a:lnTo>
                      <a:pt x="338984" y="390195"/>
                    </a:lnTo>
                    <a:cubicBezTo>
                      <a:pt x="334459" y="390491"/>
                      <a:pt x="329928" y="390795"/>
                      <a:pt x="325255" y="390978"/>
                    </a:cubicBezTo>
                    <a:cubicBezTo>
                      <a:pt x="306323" y="391670"/>
                      <a:pt x="286834" y="391670"/>
                      <a:pt x="269116" y="390964"/>
                    </a:cubicBezTo>
                    <a:lnTo>
                      <a:pt x="269116" y="395524"/>
                    </a:lnTo>
                    <a:cubicBezTo>
                      <a:pt x="278723" y="395884"/>
                      <a:pt x="287900" y="396061"/>
                      <a:pt x="296991" y="396061"/>
                    </a:cubicBezTo>
                    <a:cubicBezTo>
                      <a:pt x="407101" y="396061"/>
                      <a:pt x="497235" y="373536"/>
                      <a:pt x="544289" y="334261"/>
                    </a:cubicBezTo>
                    <a:cubicBezTo>
                      <a:pt x="547282" y="331826"/>
                      <a:pt x="550141" y="329235"/>
                      <a:pt x="553084" y="326264"/>
                    </a:cubicBezTo>
                    <a:lnTo>
                      <a:pt x="571049" y="308214"/>
                    </a:lnTo>
                    <a:lnTo>
                      <a:pt x="570696" y="431136"/>
                    </a:lnTo>
                    <a:cubicBezTo>
                      <a:pt x="570547" y="431701"/>
                      <a:pt x="570505" y="432216"/>
                      <a:pt x="570569" y="432625"/>
                    </a:cubicBezTo>
                    <a:cubicBezTo>
                      <a:pt x="570865" y="434559"/>
                      <a:pt x="571034" y="436536"/>
                      <a:pt x="571034" y="438505"/>
                    </a:cubicBezTo>
                    <a:cubicBezTo>
                      <a:pt x="571034" y="441505"/>
                      <a:pt x="570477" y="444166"/>
                      <a:pt x="570025" y="446298"/>
                    </a:cubicBezTo>
                    <a:cubicBezTo>
                      <a:pt x="569503" y="448797"/>
                      <a:pt x="568931" y="450844"/>
                      <a:pt x="568169" y="452933"/>
                    </a:cubicBezTo>
                    <a:cubicBezTo>
                      <a:pt x="567583" y="454536"/>
                      <a:pt x="566877" y="456145"/>
                      <a:pt x="566086" y="457754"/>
                    </a:cubicBezTo>
                    <a:cubicBezTo>
                      <a:pt x="565155" y="459667"/>
                      <a:pt x="564089" y="461616"/>
                      <a:pt x="562839" y="463543"/>
                    </a:cubicBezTo>
                    <a:cubicBezTo>
                      <a:pt x="561950" y="464926"/>
                      <a:pt x="560926" y="466338"/>
                      <a:pt x="559860" y="467750"/>
                    </a:cubicBezTo>
                    <a:cubicBezTo>
                      <a:pt x="558385" y="469684"/>
                      <a:pt x="556825" y="471611"/>
                      <a:pt x="555046" y="473531"/>
                    </a:cubicBezTo>
                    <a:cubicBezTo>
                      <a:pt x="554009" y="474653"/>
                      <a:pt x="552872" y="475776"/>
                      <a:pt x="551708" y="476912"/>
                    </a:cubicBezTo>
                    <a:cubicBezTo>
                      <a:pt x="549632" y="478952"/>
                      <a:pt x="547444" y="480964"/>
                      <a:pt x="545002" y="482961"/>
                    </a:cubicBezTo>
                    <a:cubicBezTo>
                      <a:pt x="544268" y="483561"/>
                      <a:pt x="543470" y="484183"/>
                      <a:pt x="542651" y="484804"/>
                    </a:cubicBezTo>
                    <a:lnTo>
                      <a:pt x="541839" y="485432"/>
                    </a:lnTo>
                    <a:cubicBezTo>
                      <a:pt x="538966" y="487634"/>
                      <a:pt x="536058" y="489773"/>
                      <a:pt x="532854" y="491855"/>
                    </a:cubicBezTo>
                    <a:cubicBezTo>
                      <a:pt x="532296" y="492237"/>
                      <a:pt x="531562" y="492702"/>
                      <a:pt x="530806" y="493168"/>
                    </a:cubicBezTo>
                    <a:cubicBezTo>
                      <a:pt x="526649" y="495766"/>
                      <a:pt x="522894" y="498025"/>
                      <a:pt x="518835" y="500199"/>
                    </a:cubicBezTo>
                    <a:lnTo>
                      <a:pt x="517289" y="500989"/>
                    </a:lnTo>
                    <a:cubicBezTo>
                      <a:pt x="512545" y="503495"/>
                      <a:pt x="507865" y="505789"/>
                      <a:pt x="503058" y="507935"/>
                    </a:cubicBezTo>
                    <a:cubicBezTo>
                      <a:pt x="475049" y="520422"/>
                      <a:pt x="440087" y="530333"/>
                      <a:pt x="401955" y="536608"/>
                    </a:cubicBezTo>
                    <a:cubicBezTo>
                      <a:pt x="393781" y="537949"/>
                      <a:pt x="385861" y="539086"/>
                      <a:pt x="377737" y="540067"/>
                    </a:cubicBezTo>
                    <a:lnTo>
                      <a:pt x="373636" y="540504"/>
                    </a:lnTo>
                    <a:cubicBezTo>
                      <a:pt x="366654" y="541309"/>
                      <a:pt x="359532" y="542072"/>
                      <a:pt x="352198" y="542679"/>
                    </a:cubicBezTo>
                    <a:cubicBezTo>
                      <a:pt x="350130" y="542834"/>
                      <a:pt x="348026" y="542954"/>
                      <a:pt x="345923" y="543067"/>
                    </a:cubicBezTo>
                    <a:lnTo>
                      <a:pt x="340029" y="543434"/>
                    </a:lnTo>
                    <a:cubicBezTo>
                      <a:pt x="335172" y="543773"/>
                      <a:pt x="330273" y="544112"/>
                      <a:pt x="325212" y="544288"/>
                    </a:cubicBezTo>
                    <a:cubicBezTo>
                      <a:pt x="306316" y="544959"/>
                      <a:pt x="286615" y="544959"/>
                      <a:pt x="268707" y="544260"/>
                    </a:cubicBezTo>
                    <a:cubicBezTo>
                      <a:pt x="268262" y="544246"/>
                      <a:pt x="267824" y="544224"/>
                      <a:pt x="267387" y="544203"/>
                    </a:cubicBezTo>
                    <a:lnTo>
                      <a:pt x="267387" y="548770"/>
                    </a:lnTo>
                    <a:cubicBezTo>
                      <a:pt x="277516" y="549173"/>
                      <a:pt x="287257" y="549370"/>
                      <a:pt x="296984" y="549370"/>
                    </a:cubicBezTo>
                    <a:cubicBezTo>
                      <a:pt x="407108" y="549370"/>
                      <a:pt x="497242" y="526846"/>
                      <a:pt x="544275" y="487571"/>
                    </a:cubicBezTo>
                    <a:cubicBezTo>
                      <a:pt x="547246" y="485157"/>
                      <a:pt x="550098" y="482566"/>
                      <a:pt x="553084" y="479573"/>
                    </a:cubicBezTo>
                    <a:lnTo>
                      <a:pt x="571042" y="461467"/>
                    </a:lnTo>
                    <a:lnTo>
                      <a:pt x="570653" y="597172"/>
                    </a:lnTo>
                    <a:cubicBezTo>
                      <a:pt x="563446" y="646019"/>
                      <a:pt x="456837" y="698148"/>
                      <a:pt x="296984" y="698148"/>
                    </a:cubicBezTo>
                    <a:cubicBezTo>
                      <a:pt x="287130" y="698148"/>
                      <a:pt x="276824" y="697887"/>
                      <a:pt x="265664" y="697343"/>
                    </a:cubicBezTo>
                    <a:lnTo>
                      <a:pt x="265664" y="701896"/>
                    </a:lnTo>
                    <a:close/>
                  </a:path>
                </a:pathLst>
              </a:custGeom>
              <a:grpFill/>
              <a:ln w="7049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</p:grpSp>
      <p:pic>
        <p:nvPicPr>
          <p:cNvPr id="63" name="Grafika 62">
            <a:extLst>
              <a:ext uri="{FF2B5EF4-FFF2-40B4-BE49-F238E27FC236}">
                <a16:creationId xmlns:a16="http://schemas.microsoft.com/office/drawing/2014/main" id="{D096B1F3-E628-4D46-84BA-B3BE86B9F3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52686" y="1344700"/>
            <a:ext cx="1635784" cy="150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72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  <p:bldP spid="25" grpId="0"/>
      <p:bldP spid="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wal 13">
            <a:extLst>
              <a:ext uri="{FF2B5EF4-FFF2-40B4-BE49-F238E27FC236}">
                <a16:creationId xmlns:a16="http://schemas.microsoft.com/office/drawing/2014/main" id="{0E815449-DB74-4912-B3C2-619AFCF22C49}"/>
              </a:ext>
            </a:extLst>
          </p:cNvPr>
          <p:cNvSpPr/>
          <p:nvPr/>
        </p:nvSpPr>
        <p:spPr>
          <a:xfrm>
            <a:off x="-6883400" y="1981200"/>
            <a:ext cx="2171700" cy="2171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Owal 15">
            <a:extLst>
              <a:ext uri="{FF2B5EF4-FFF2-40B4-BE49-F238E27FC236}">
                <a16:creationId xmlns:a16="http://schemas.microsoft.com/office/drawing/2014/main" id="{375B0BCD-CD42-4E24-8FBC-C97B1D2615C2}"/>
              </a:ext>
            </a:extLst>
          </p:cNvPr>
          <p:cNvSpPr/>
          <p:nvPr/>
        </p:nvSpPr>
        <p:spPr>
          <a:xfrm>
            <a:off x="1908073" y="-1046213"/>
            <a:ext cx="8226528" cy="8226526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Owal 16">
            <a:extLst>
              <a:ext uri="{FF2B5EF4-FFF2-40B4-BE49-F238E27FC236}">
                <a16:creationId xmlns:a16="http://schemas.microsoft.com/office/drawing/2014/main" id="{64F35254-F959-404D-B921-6AE95E2EED29}"/>
              </a:ext>
            </a:extLst>
          </p:cNvPr>
          <p:cNvSpPr/>
          <p:nvPr/>
        </p:nvSpPr>
        <p:spPr>
          <a:xfrm>
            <a:off x="-2319073" y="1981200"/>
            <a:ext cx="2171700" cy="2171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8" name="TextBox 25">
            <a:extLst>
              <a:ext uri="{FF2B5EF4-FFF2-40B4-BE49-F238E27FC236}">
                <a16:creationId xmlns:a16="http://schemas.microsoft.com/office/drawing/2014/main" id="{928F6DB8-F2FB-4334-A198-7945FD41A7CB}"/>
              </a:ext>
            </a:extLst>
          </p:cNvPr>
          <p:cNvSpPr txBox="1"/>
          <p:nvPr/>
        </p:nvSpPr>
        <p:spPr>
          <a:xfrm>
            <a:off x="-6883400" y="4566359"/>
            <a:ext cx="2171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</a:rPr>
              <a:t>Problemy </a:t>
            </a:r>
            <a:br>
              <a:rPr lang="pl-PL" sz="2000" b="1" dirty="0">
                <a:solidFill>
                  <a:schemeClr val="tx2"/>
                </a:solidFill>
              </a:rPr>
            </a:br>
            <a:r>
              <a:rPr lang="pl-PL" sz="2000" b="1" dirty="0">
                <a:solidFill>
                  <a:schemeClr val="tx2"/>
                </a:solidFill>
              </a:rPr>
              <a:t>z dokumentacją papierową </a:t>
            </a:r>
            <a:br>
              <a:rPr lang="pl-PL" sz="2000" b="1" dirty="0">
                <a:solidFill>
                  <a:schemeClr val="tx2"/>
                </a:solidFill>
              </a:rPr>
            </a:br>
            <a:r>
              <a:rPr lang="pl-PL" sz="2000" b="1" dirty="0">
                <a:solidFill>
                  <a:schemeClr val="tx2"/>
                </a:solidFill>
              </a:rPr>
              <a:t>na przykładzie</a:t>
            </a:r>
          </a:p>
        </p:txBody>
      </p:sp>
      <p:sp>
        <p:nvSpPr>
          <p:cNvPr id="30" name="TextBox 25">
            <a:extLst>
              <a:ext uri="{FF2B5EF4-FFF2-40B4-BE49-F238E27FC236}">
                <a16:creationId xmlns:a16="http://schemas.microsoft.com/office/drawing/2014/main" id="{B261C118-729D-49D6-9E95-3A6CB816EFAE}"/>
              </a:ext>
            </a:extLst>
          </p:cNvPr>
          <p:cNvSpPr txBox="1"/>
          <p:nvPr/>
        </p:nvSpPr>
        <p:spPr>
          <a:xfrm>
            <a:off x="4496950" y="4566359"/>
            <a:ext cx="3048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000" b="1" dirty="0">
                <a:solidFill>
                  <a:schemeClr val="bg1"/>
                </a:solidFill>
              </a:rPr>
              <a:t>Korzyści </a:t>
            </a:r>
          </a:p>
          <a:p>
            <a:pPr algn="ctr"/>
            <a:r>
              <a:rPr lang="pl-PL" sz="3000" b="1" dirty="0">
                <a:solidFill>
                  <a:schemeClr val="bg1"/>
                </a:solidFill>
              </a:rPr>
              <a:t>z e-Teczek</a:t>
            </a:r>
          </a:p>
        </p:txBody>
      </p:sp>
      <p:sp>
        <p:nvSpPr>
          <p:cNvPr id="31" name="TextBox 25">
            <a:extLst>
              <a:ext uri="{FF2B5EF4-FFF2-40B4-BE49-F238E27FC236}">
                <a16:creationId xmlns:a16="http://schemas.microsoft.com/office/drawing/2014/main" id="{61C132AC-02FB-4B2F-AC12-76522DE4A7E0}"/>
              </a:ext>
            </a:extLst>
          </p:cNvPr>
          <p:cNvSpPr txBox="1"/>
          <p:nvPr/>
        </p:nvSpPr>
        <p:spPr>
          <a:xfrm>
            <a:off x="-2319073" y="4566359"/>
            <a:ext cx="2202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</a:rPr>
              <a:t>Rozwiązanie </a:t>
            </a:r>
          </a:p>
          <a:p>
            <a:pPr algn="ctr"/>
            <a:r>
              <a:rPr lang="pl-PL" sz="2000" b="1" dirty="0">
                <a:solidFill>
                  <a:schemeClr val="tx2"/>
                </a:solidFill>
              </a:rPr>
              <a:t>– jak sobie </a:t>
            </a:r>
          </a:p>
          <a:p>
            <a:pPr algn="ctr"/>
            <a:r>
              <a:rPr lang="pl-PL" sz="2000" b="1" dirty="0">
                <a:solidFill>
                  <a:schemeClr val="tx2"/>
                </a:solidFill>
              </a:rPr>
              <a:t>poradzić </a:t>
            </a:r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AC2D5BA5-5334-488B-94A1-C1A6A0A61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271260" y="2364048"/>
            <a:ext cx="1048404" cy="1308916"/>
          </a:xfrm>
          <a:prstGeom prst="rect">
            <a:avLst/>
          </a:prstGeom>
        </p:spPr>
      </p:pic>
      <p:sp>
        <p:nvSpPr>
          <p:cNvPr id="15" name="Owal 14">
            <a:extLst>
              <a:ext uri="{FF2B5EF4-FFF2-40B4-BE49-F238E27FC236}">
                <a16:creationId xmlns:a16="http://schemas.microsoft.com/office/drawing/2014/main" id="{C9B0F63C-CE15-4931-BF47-B23DCEF1F2B4}"/>
              </a:ext>
            </a:extLst>
          </p:cNvPr>
          <p:cNvSpPr/>
          <p:nvPr/>
        </p:nvSpPr>
        <p:spPr>
          <a:xfrm>
            <a:off x="-4610716" y="1981200"/>
            <a:ext cx="2171700" cy="2171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9" name="TextBox 25">
            <a:extLst>
              <a:ext uri="{FF2B5EF4-FFF2-40B4-BE49-F238E27FC236}">
                <a16:creationId xmlns:a16="http://schemas.microsoft.com/office/drawing/2014/main" id="{356A6B33-A43F-4A35-8552-518C62AAAFBB}"/>
              </a:ext>
            </a:extLst>
          </p:cNvPr>
          <p:cNvSpPr txBox="1"/>
          <p:nvPr/>
        </p:nvSpPr>
        <p:spPr>
          <a:xfrm>
            <a:off x="-4610716" y="4566359"/>
            <a:ext cx="2171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</a:rPr>
              <a:t>Obecny stan </a:t>
            </a:r>
            <a:br>
              <a:rPr lang="pl-PL" sz="2000" b="1" dirty="0">
                <a:solidFill>
                  <a:schemeClr val="tx2"/>
                </a:solidFill>
              </a:rPr>
            </a:br>
            <a:r>
              <a:rPr lang="pl-PL" sz="2000" b="1" dirty="0">
                <a:solidFill>
                  <a:schemeClr val="tx2"/>
                </a:solidFill>
              </a:rPr>
              <a:t>prawny i nowe możliwości</a:t>
            </a:r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57786E1D-C240-411E-AB55-09B10B0219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3918983" y="2518158"/>
            <a:ext cx="788233" cy="1000695"/>
          </a:xfrm>
          <a:prstGeom prst="rect">
            <a:avLst/>
          </a:prstGeom>
        </p:spPr>
      </p:pic>
      <p:pic>
        <p:nvPicPr>
          <p:cNvPr id="2" name="Grafika 1">
            <a:extLst>
              <a:ext uri="{FF2B5EF4-FFF2-40B4-BE49-F238E27FC236}">
                <a16:creationId xmlns:a16="http://schemas.microsoft.com/office/drawing/2014/main" id="{BC529076-DA7C-411E-9EE0-0B2FF5E6BA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73603" y="910318"/>
            <a:ext cx="2895466" cy="2762646"/>
          </a:xfrm>
          <a:prstGeom prst="rect">
            <a:avLst/>
          </a:prstGeom>
        </p:spPr>
      </p:pic>
      <p:pic>
        <p:nvPicPr>
          <p:cNvPr id="3" name="Grafika 2">
            <a:extLst>
              <a:ext uri="{FF2B5EF4-FFF2-40B4-BE49-F238E27FC236}">
                <a16:creationId xmlns:a16="http://schemas.microsoft.com/office/drawing/2014/main" id="{DBAF6183-9027-4433-8AD7-3E9FEA43A4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946914" y="2426055"/>
            <a:ext cx="1457861" cy="1184900"/>
          </a:xfrm>
          <a:prstGeom prst="rect">
            <a:avLst/>
          </a:prstGeom>
        </p:spPr>
      </p:pic>
      <p:sp>
        <p:nvSpPr>
          <p:cNvPr id="18" name="Title 6">
            <a:extLst>
              <a:ext uri="{FF2B5EF4-FFF2-40B4-BE49-F238E27FC236}">
                <a16:creationId xmlns:a16="http://schemas.microsoft.com/office/drawing/2014/main" id="{881E7F35-0955-4EE7-B9DD-082FE227CEBB}"/>
              </a:ext>
            </a:extLst>
          </p:cNvPr>
          <p:cNvSpPr txBox="1">
            <a:spLocks/>
          </p:cNvSpPr>
          <p:nvPr/>
        </p:nvSpPr>
        <p:spPr>
          <a:xfrm>
            <a:off x="584200" y="-1557791"/>
            <a:ext cx="5267960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3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pl-PL" dirty="0"/>
              <a:t>O czym będziemy mówić?</a:t>
            </a:r>
          </a:p>
        </p:txBody>
      </p:sp>
    </p:spTree>
    <p:extLst>
      <p:ext uri="{BB962C8B-B14F-4D97-AF65-F5344CB8AC3E}">
        <p14:creationId xmlns:p14="http://schemas.microsoft.com/office/powerpoint/2010/main" val="260070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84200" y="380941"/>
            <a:ext cx="5829300" cy="923330"/>
          </a:xfrm>
        </p:spPr>
        <p:txBody>
          <a:bodyPr/>
          <a:lstStyle/>
          <a:p>
            <a:r>
              <a:rPr lang="pl-PL" dirty="0"/>
              <a:t>O czym będziemy mówić?</a:t>
            </a:r>
            <a:endParaRPr lang="uk-UA" dirty="0"/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0E815449-DB74-4912-B3C2-619AFCF22C49}"/>
              </a:ext>
            </a:extLst>
          </p:cNvPr>
          <p:cNvSpPr/>
          <p:nvPr/>
        </p:nvSpPr>
        <p:spPr>
          <a:xfrm>
            <a:off x="911860" y="1981200"/>
            <a:ext cx="2171700" cy="2171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Owal 15">
            <a:extLst>
              <a:ext uri="{FF2B5EF4-FFF2-40B4-BE49-F238E27FC236}">
                <a16:creationId xmlns:a16="http://schemas.microsoft.com/office/drawing/2014/main" id="{375B0BCD-CD42-4E24-8FBC-C97B1D2615C2}"/>
              </a:ext>
            </a:extLst>
          </p:cNvPr>
          <p:cNvSpPr/>
          <p:nvPr/>
        </p:nvSpPr>
        <p:spPr>
          <a:xfrm>
            <a:off x="9182100" y="1981200"/>
            <a:ext cx="2171700" cy="2171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Owal 16">
            <a:extLst>
              <a:ext uri="{FF2B5EF4-FFF2-40B4-BE49-F238E27FC236}">
                <a16:creationId xmlns:a16="http://schemas.microsoft.com/office/drawing/2014/main" id="{64F35254-F959-404D-B921-6AE95E2EED29}"/>
              </a:ext>
            </a:extLst>
          </p:cNvPr>
          <p:cNvSpPr/>
          <p:nvPr/>
        </p:nvSpPr>
        <p:spPr>
          <a:xfrm>
            <a:off x="6400800" y="1981200"/>
            <a:ext cx="2171700" cy="2171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8" name="TextBox 25">
            <a:extLst>
              <a:ext uri="{FF2B5EF4-FFF2-40B4-BE49-F238E27FC236}">
                <a16:creationId xmlns:a16="http://schemas.microsoft.com/office/drawing/2014/main" id="{928F6DB8-F2FB-4334-A198-7945FD41A7CB}"/>
              </a:ext>
            </a:extLst>
          </p:cNvPr>
          <p:cNvSpPr txBox="1"/>
          <p:nvPr/>
        </p:nvSpPr>
        <p:spPr>
          <a:xfrm>
            <a:off x="911860" y="4566359"/>
            <a:ext cx="2171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</a:rPr>
              <a:t>Problemy </a:t>
            </a:r>
            <a:br>
              <a:rPr lang="pl-PL" sz="2000" b="1" dirty="0">
                <a:solidFill>
                  <a:schemeClr val="tx2"/>
                </a:solidFill>
              </a:rPr>
            </a:br>
            <a:r>
              <a:rPr lang="pl-PL" sz="2000" b="1" dirty="0">
                <a:solidFill>
                  <a:schemeClr val="tx2"/>
                </a:solidFill>
              </a:rPr>
              <a:t>z dokumentacją papierową </a:t>
            </a:r>
            <a:br>
              <a:rPr lang="pl-PL" sz="2000" b="1" dirty="0">
                <a:solidFill>
                  <a:schemeClr val="tx2"/>
                </a:solidFill>
              </a:rPr>
            </a:br>
            <a:r>
              <a:rPr lang="pl-PL" sz="2000" b="1" dirty="0">
                <a:solidFill>
                  <a:schemeClr val="tx2"/>
                </a:solidFill>
              </a:rPr>
              <a:t>na przykładzie</a:t>
            </a:r>
          </a:p>
        </p:txBody>
      </p:sp>
      <p:sp>
        <p:nvSpPr>
          <p:cNvPr id="30" name="TextBox 25">
            <a:extLst>
              <a:ext uri="{FF2B5EF4-FFF2-40B4-BE49-F238E27FC236}">
                <a16:creationId xmlns:a16="http://schemas.microsoft.com/office/drawing/2014/main" id="{B261C118-729D-49D6-9E95-3A6CB816EFAE}"/>
              </a:ext>
            </a:extLst>
          </p:cNvPr>
          <p:cNvSpPr txBox="1"/>
          <p:nvPr/>
        </p:nvSpPr>
        <p:spPr>
          <a:xfrm>
            <a:off x="9182100" y="4566359"/>
            <a:ext cx="2171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</a:rPr>
              <a:t>Korzyści </a:t>
            </a:r>
          </a:p>
          <a:p>
            <a:pPr algn="ctr"/>
            <a:r>
              <a:rPr lang="pl-PL" sz="2000" b="1" dirty="0">
                <a:solidFill>
                  <a:schemeClr val="tx2"/>
                </a:solidFill>
              </a:rPr>
              <a:t>z e-Teczek</a:t>
            </a:r>
          </a:p>
        </p:txBody>
      </p:sp>
      <p:sp>
        <p:nvSpPr>
          <p:cNvPr id="31" name="TextBox 25">
            <a:extLst>
              <a:ext uri="{FF2B5EF4-FFF2-40B4-BE49-F238E27FC236}">
                <a16:creationId xmlns:a16="http://schemas.microsoft.com/office/drawing/2014/main" id="{61C132AC-02FB-4B2F-AC12-76522DE4A7E0}"/>
              </a:ext>
            </a:extLst>
          </p:cNvPr>
          <p:cNvSpPr txBox="1"/>
          <p:nvPr/>
        </p:nvSpPr>
        <p:spPr>
          <a:xfrm>
            <a:off x="6400800" y="4566359"/>
            <a:ext cx="2202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</a:rPr>
              <a:t>Rozwiązanie </a:t>
            </a:r>
          </a:p>
          <a:p>
            <a:pPr algn="ctr"/>
            <a:r>
              <a:rPr lang="pl-PL" sz="2000" b="1" dirty="0">
                <a:solidFill>
                  <a:schemeClr val="tx2"/>
                </a:solidFill>
              </a:rPr>
              <a:t>– jak sobie </a:t>
            </a:r>
          </a:p>
          <a:p>
            <a:pPr algn="ctr"/>
            <a:r>
              <a:rPr lang="pl-PL" sz="2000" b="1" dirty="0">
                <a:solidFill>
                  <a:schemeClr val="tx2"/>
                </a:solidFill>
              </a:rPr>
              <a:t>poradzić </a:t>
            </a:r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AC2D5BA5-5334-488B-94A1-C1A6A0A61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4000" y="2364048"/>
            <a:ext cx="1048404" cy="1308916"/>
          </a:xfrm>
          <a:prstGeom prst="rect">
            <a:avLst/>
          </a:prstGeom>
        </p:spPr>
      </p:pic>
      <p:sp>
        <p:nvSpPr>
          <p:cNvPr id="15" name="Owal 14">
            <a:extLst>
              <a:ext uri="{FF2B5EF4-FFF2-40B4-BE49-F238E27FC236}">
                <a16:creationId xmlns:a16="http://schemas.microsoft.com/office/drawing/2014/main" id="{C9B0F63C-CE15-4931-BF47-B23DCEF1F2B4}"/>
              </a:ext>
            </a:extLst>
          </p:cNvPr>
          <p:cNvSpPr/>
          <p:nvPr/>
        </p:nvSpPr>
        <p:spPr>
          <a:xfrm>
            <a:off x="3680460" y="1981200"/>
            <a:ext cx="2171700" cy="2171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9" name="TextBox 25">
            <a:extLst>
              <a:ext uri="{FF2B5EF4-FFF2-40B4-BE49-F238E27FC236}">
                <a16:creationId xmlns:a16="http://schemas.microsoft.com/office/drawing/2014/main" id="{356A6B33-A43F-4A35-8552-518C62AAAFBB}"/>
              </a:ext>
            </a:extLst>
          </p:cNvPr>
          <p:cNvSpPr txBox="1"/>
          <p:nvPr/>
        </p:nvSpPr>
        <p:spPr>
          <a:xfrm>
            <a:off x="3680460" y="4566359"/>
            <a:ext cx="2171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</a:rPr>
              <a:t>Obecny stan </a:t>
            </a:r>
            <a:br>
              <a:rPr lang="pl-PL" sz="2000" b="1" dirty="0">
                <a:solidFill>
                  <a:schemeClr val="tx2"/>
                </a:solidFill>
              </a:rPr>
            </a:br>
            <a:r>
              <a:rPr lang="pl-PL" sz="2000" b="1" dirty="0">
                <a:solidFill>
                  <a:schemeClr val="tx2"/>
                </a:solidFill>
              </a:rPr>
              <a:t>prawny i nowe możliwości</a:t>
            </a:r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57786E1D-C240-411E-AB55-09B10B0219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72193" y="2518158"/>
            <a:ext cx="788233" cy="1000695"/>
          </a:xfrm>
          <a:prstGeom prst="rect">
            <a:avLst/>
          </a:prstGeom>
        </p:spPr>
      </p:pic>
      <p:pic>
        <p:nvPicPr>
          <p:cNvPr id="2" name="Grafika 1">
            <a:extLst>
              <a:ext uri="{FF2B5EF4-FFF2-40B4-BE49-F238E27FC236}">
                <a16:creationId xmlns:a16="http://schemas.microsoft.com/office/drawing/2014/main" id="{BC529076-DA7C-411E-9EE0-0B2FF5E6BA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79000" y="2547035"/>
            <a:ext cx="1018540" cy="971818"/>
          </a:xfrm>
          <a:prstGeom prst="rect">
            <a:avLst/>
          </a:prstGeom>
        </p:spPr>
      </p:pic>
      <p:pic>
        <p:nvPicPr>
          <p:cNvPr id="3" name="Grafika 2">
            <a:extLst>
              <a:ext uri="{FF2B5EF4-FFF2-40B4-BE49-F238E27FC236}">
                <a16:creationId xmlns:a16="http://schemas.microsoft.com/office/drawing/2014/main" id="{DBAF6183-9027-4433-8AD7-3E9FEA43A4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72959" y="2426055"/>
            <a:ext cx="1457861" cy="1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721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4200" y="380941"/>
            <a:ext cx="5511800" cy="923330"/>
          </a:xfrm>
        </p:spPr>
        <p:txBody>
          <a:bodyPr/>
          <a:lstStyle/>
          <a:p>
            <a:r>
              <a:rPr lang="pl-PL" dirty="0"/>
              <a:t>Co warto</a:t>
            </a:r>
            <a:br>
              <a:rPr lang="pl-PL" dirty="0"/>
            </a:br>
            <a:r>
              <a:rPr lang="pl-PL" dirty="0">
                <a:solidFill>
                  <a:schemeClr val="accent1"/>
                </a:solidFill>
              </a:rPr>
              <a:t>zapamiętać?</a:t>
            </a:r>
            <a:endParaRPr lang="uk-UA" dirty="0"/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61F68DDD-9CA3-4ADB-9C3E-CB5E4F6C4323}"/>
              </a:ext>
            </a:extLst>
          </p:cNvPr>
          <p:cNvGrpSpPr/>
          <p:nvPr/>
        </p:nvGrpSpPr>
        <p:grpSpPr>
          <a:xfrm>
            <a:off x="6705600" y="2152010"/>
            <a:ext cx="4648200" cy="707886"/>
            <a:chOff x="6705600" y="2152010"/>
            <a:chExt cx="4648200" cy="707886"/>
          </a:xfrm>
        </p:grpSpPr>
        <p:sp>
          <p:nvSpPr>
            <p:cNvPr id="24" name="TextBox 20">
              <a:extLst>
                <a:ext uri="{FF2B5EF4-FFF2-40B4-BE49-F238E27FC236}">
                  <a16:creationId xmlns:a16="http://schemas.microsoft.com/office/drawing/2014/main" id="{F4114F7D-F2BC-48D2-AD46-AB64FB2EBBF0}"/>
                </a:ext>
              </a:extLst>
            </p:cNvPr>
            <p:cNvSpPr txBox="1"/>
            <p:nvPr/>
          </p:nvSpPr>
          <p:spPr>
            <a:xfrm>
              <a:off x="7670800" y="2152010"/>
              <a:ext cx="3683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>
                  <a:solidFill>
                    <a:schemeClr val="tx2"/>
                  </a:solidFill>
                </a:rPr>
                <a:t>Jest szansą na </a:t>
              </a:r>
            </a:p>
            <a:p>
              <a:r>
                <a:rPr lang="pl-PL" sz="2000" dirty="0">
                  <a:solidFill>
                    <a:schemeClr val="tx2"/>
                  </a:solidFill>
                </a:rPr>
                <a:t>obniżenie kosztów</a:t>
              </a:r>
            </a:p>
          </p:txBody>
        </p:sp>
        <p:grpSp>
          <p:nvGrpSpPr>
            <p:cNvPr id="3" name="Grupa 2">
              <a:extLst>
                <a:ext uri="{FF2B5EF4-FFF2-40B4-BE49-F238E27FC236}">
                  <a16:creationId xmlns:a16="http://schemas.microsoft.com/office/drawing/2014/main" id="{63850A23-87C2-4DE2-AFE8-DE17DE33D9DC}"/>
                </a:ext>
              </a:extLst>
            </p:cNvPr>
            <p:cNvGrpSpPr/>
            <p:nvPr/>
          </p:nvGrpSpPr>
          <p:grpSpPr>
            <a:xfrm>
              <a:off x="6705600" y="2161506"/>
              <a:ext cx="615042" cy="615042"/>
              <a:chOff x="6705600" y="2161506"/>
              <a:chExt cx="615042" cy="615042"/>
            </a:xfrm>
          </p:grpSpPr>
          <p:sp>
            <p:nvSpPr>
              <p:cNvPr id="40" name="Oval 3">
                <a:extLst>
                  <a:ext uri="{FF2B5EF4-FFF2-40B4-BE49-F238E27FC236}">
                    <a16:creationId xmlns:a16="http://schemas.microsoft.com/office/drawing/2014/main" id="{B8EA67D3-B8DA-4B41-ACBC-8E6D61F830B5}"/>
                  </a:ext>
                </a:extLst>
              </p:cNvPr>
              <p:cNvSpPr/>
              <p:nvPr/>
            </p:nvSpPr>
            <p:spPr>
              <a:xfrm rot="10800000">
                <a:off x="6705600" y="2161506"/>
                <a:ext cx="615042" cy="615042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0" scaled="0"/>
              </a:gra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uk-UA" sz="1867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8" name="Grafika 47">
                <a:extLst>
                  <a:ext uri="{FF2B5EF4-FFF2-40B4-BE49-F238E27FC236}">
                    <a16:creationId xmlns:a16="http://schemas.microsoft.com/office/drawing/2014/main" id="{6BE4CC46-3ECC-4D8B-B67D-5ECC7D7AD4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844097" y="2316186"/>
                <a:ext cx="338048" cy="305682"/>
              </a:xfrm>
              <a:prstGeom prst="rect">
                <a:avLst/>
              </a:prstGeom>
            </p:spPr>
          </p:pic>
        </p:grpSp>
      </p:grpSp>
      <p:grpSp>
        <p:nvGrpSpPr>
          <p:cNvPr id="8" name="Grupa 7">
            <a:extLst>
              <a:ext uri="{FF2B5EF4-FFF2-40B4-BE49-F238E27FC236}">
                <a16:creationId xmlns:a16="http://schemas.microsoft.com/office/drawing/2014/main" id="{1A8DA652-9824-4B4C-86B8-D881286FC23C}"/>
              </a:ext>
            </a:extLst>
          </p:cNvPr>
          <p:cNvGrpSpPr/>
          <p:nvPr/>
        </p:nvGrpSpPr>
        <p:grpSpPr>
          <a:xfrm>
            <a:off x="6705600" y="5245482"/>
            <a:ext cx="4648200" cy="707886"/>
            <a:chOff x="6705600" y="2988516"/>
            <a:chExt cx="4648200" cy="707886"/>
          </a:xfrm>
        </p:grpSpPr>
        <p:sp>
          <p:nvSpPr>
            <p:cNvPr id="25" name="TextBox 20">
              <a:extLst>
                <a:ext uri="{FF2B5EF4-FFF2-40B4-BE49-F238E27FC236}">
                  <a16:creationId xmlns:a16="http://schemas.microsoft.com/office/drawing/2014/main" id="{1820F86D-C638-466E-B246-1611F10188DB}"/>
                </a:ext>
              </a:extLst>
            </p:cNvPr>
            <p:cNvSpPr txBox="1"/>
            <p:nvPr/>
          </p:nvSpPr>
          <p:spPr>
            <a:xfrm>
              <a:off x="7670800" y="2988516"/>
              <a:ext cx="3683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chemeClr val="tx2"/>
                  </a:solidFill>
                </a:rPr>
                <a:t>Podnosi</a:t>
              </a:r>
              <a:r>
                <a:rPr lang="en-US" sz="2000" dirty="0">
                  <a:solidFill>
                    <a:schemeClr val="tx2"/>
                  </a:solidFill>
                </a:rPr>
                <a:t> </a:t>
              </a:r>
              <a:r>
                <a:rPr lang="en-US" sz="2000" dirty="0" err="1">
                  <a:solidFill>
                    <a:schemeClr val="tx2"/>
                  </a:solidFill>
                </a:rPr>
                <a:t>poziom</a:t>
              </a:r>
              <a:r>
                <a:rPr lang="en-US" sz="2000" dirty="0">
                  <a:solidFill>
                    <a:schemeClr val="tx2"/>
                  </a:solidFill>
                </a:rPr>
                <a:t> </a:t>
              </a:r>
              <a:r>
                <a:rPr lang="en-US" sz="2000" dirty="0" err="1">
                  <a:solidFill>
                    <a:schemeClr val="tx2"/>
                  </a:solidFill>
                </a:rPr>
                <a:t>bezpieczeństwa</a:t>
              </a:r>
              <a:r>
                <a:rPr lang="en-US" sz="2000" dirty="0">
                  <a:solidFill>
                    <a:schemeClr val="tx2"/>
                  </a:solidFill>
                </a:rPr>
                <a:t> </a:t>
              </a:r>
              <a:r>
                <a:rPr lang="en-US" sz="2000" dirty="0" err="1">
                  <a:solidFill>
                    <a:schemeClr val="tx2"/>
                  </a:solidFill>
                </a:rPr>
                <a:t>danych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  <p:grpSp>
          <p:nvGrpSpPr>
            <p:cNvPr id="49" name="Grupa 48">
              <a:extLst>
                <a:ext uri="{FF2B5EF4-FFF2-40B4-BE49-F238E27FC236}">
                  <a16:creationId xmlns:a16="http://schemas.microsoft.com/office/drawing/2014/main" id="{263BC506-C8BD-4E08-9729-A70FF35E5301}"/>
                </a:ext>
              </a:extLst>
            </p:cNvPr>
            <p:cNvGrpSpPr/>
            <p:nvPr/>
          </p:nvGrpSpPr>
          <p:grpSpPr>
            <a:xfrm>
              <a:off x="6705600" y="3081360"/>
              <a:ext cx="615042" cy="615042"/>
              <a:chOff x="6705600" y="2161506"/>
              <a:chExt cx="615042" cy="615042"/>
            </a:xfrm>
          </p:grpSpPr>
          <p:sp>
            <p:nvSpPr>
              <p:cNvPr id="50" name="Oval 3">
                <a:extLst>
                  <a:ext uri="{FF2B5EF4-FFF2-40B4-BE49-F238E27FC236}">
                    <a16:creationId xmlns:a16="http://schemas.microsoft.com/office/drawing/2014/main" id="{BC81E306-DBE7-4199-999F-84448A9270B0}"/>
                  </a:ext>
                </a:extLst>
              </p:cNvPr>
              <p:cNvSpPr/>
              <p:nvPr/>
            </p:nvSpPr>
            <p:spPr>
              <a:xfrm rot="10800000">
                <a:off x="6705600" y="2161506"/>
                <a:ext cx="615042" cy="615042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0" scaled="0"/>
              </a:gra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uk-UA" sz="1867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1" name="Grafika 50">
                <a:extLst>
                  <a:ext uri="{FF2B5EF4-FFF2-40B4-BE49-F238E27FC236}">
                    <a16:creationId xmlns:a16="http://schemas.microsoft.com/office/drawing/2014/main" id="{4BC54B49-FB48-4A52-ACEF-6508A9B3B4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844097" y="2316186"/>
                <a:ext cx="338048" cy="305682"/>
              </a:xfrm>
              <a:prstGeom prst="rect">
                <a:avLst/>
              </a:prstGeom>
            </p:spPr>
          </p:pic>
        </p:grpSp>
      </p:grpSp>
      <p:grpSp>
        <p:nvGrpSpPr>
          <p:cNvPr id="4" name="Grupa 3">
            <a:extLst>
              <a:ext uri="{FF2B5EF4-FFF2-40B4-BE49-F238E27FC236}">
                <a16:creationId xmlns:a16="http://schemas.microsoft.com/office/drawing/2014/main" id="{5F362B4B-9659-432D-BACD-C2B70F1A74DF}"/>
              </a:ext>
            </a:extLst>
          </p:cNvPr>
          <p:cNvGrpSpPr/>
          <p:nvPr/>
        </p:nvGrpSpPr>
        <p:grpSpPr>
          <a:xfrm>
            <a:off x="857843" y="5284162"/>
            <a:ext cx="4933356" cy="707886"/>
            <a:chOff x="857844" y="2980774"/>
            <a:chExt cx="4933356" cy="707886"/>
          </a:xfrm>
        </p:grpSpPr>
        <p:sp>
          <p:nvSpPr>
            <p:cNvPr id="16" name="TextBox 15"/>
            <p:cNvSpPr txBox="1"/>
            <p:nvPr/>
          </p:nvSpPr>
          <p:spPr>
            <a:xfrm>
              <a:off x="1803398" y="2980774"/>
              <a:ext cx="39878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>
                  <a:solidFill>
                    <a:schemeClr val="tx2"/>
                  </a:solidFill>
                </a:rPr>
                <a:t>Usprawnia pracę </a:t>
              </a:r>
              <a:br>
                <a:rPr lang="pl-PL" sz="2000" dirty="0">
                  <a:solidFill>
                    <a:schemeClr val="tx2"/>
                  </a:solidFill>
                </a:rPr>
              </a:br>
              <a:r>
                <a:rPr lang="pl-PL" sz="2000" dirty="0">
                  <a:solidFill>
                    <a:schemeClr val="tx2"/>
                  </a:solidFill>
                </a:rPr>
                <a:t>osób z działu HR</a:t>
              </a:r>
            </a:p>
          </p:txBody>
        </p:sp>
        <p:grpSp>
          <p:nvGrpSpPr>
            <p:cNvPr id="52" name="Grupa 51">
              <a:extLst>
                <a:ext uri="{FF2B5EF4-FFF2-40B4-BE49-F238E27FC236}">
                  <a16:creationId xmlns:a16="http://schemas.microsoft.com/office/drawing/2014/main" id="{1B16F62C-FA08-4E5E-ACDC-E35C292DBB3F}"/>
                </a:ext>
              </a:extLst>
            </p:cNvPr>
            <p:cNvGrpSpPr/>
            <p:nvPr/>
          </p:nvGrpSpPr>
          <p:grpSpPr>
            <a:xfrm>
              <a:off x="857844" y="3034938"/>
              <a:ext cx="615042" cy="615042"/>
              <a:chOff x="6705600" y="2161506"/>
              <a:chExt cx="615042" cy="615042"/>
            </a:xfrm>
          </p:grpSpPr>
          <p:sp>
            <p:nvSpPr>
              <p:cNvPr id="53" name="Oval 3">
                <a:extLst>
                  <a:ext uri="{FF2B5EF4-FFF2-40B4-BE49-F238E27FC236}">
                    <a16:creationId xmlns:a16="http://schemas.microsoft.com/office/drawing/2014/main" id="{E1174288-9AF2-4A25-AD4C-6D66D6081E67}"/>
                  </a:ext>
                </a:extLst>
              </p:cNvPr>
              <p:cNvSpPr/>
              <p:nvPr/>
            </p:nvSpPr>
            <p:spPr>
              <a:xfrm rot="10800000">
                <a:off x="6705600" y="2161506"/>
                <a:ext cx="615042" cy="615042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0" scaled="0"/>
              </a:gra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uk-UA" sz="1867">
                  <a:solidFill>
                    <a:schemeClr val="tx1"/>
                  </a:solidFill>
                </a:endParaRPr>
              </a:p>
            </p:txBody>
          </p:sp>
          <p:pic>
            <p:nvPicPr>
              <p:cNvPr id="54" name="Grafika 53">
                <a:extLst>
                  <a:ext uri="{FF2B5EF4-FFF2-40B4-BE49-F238E27FC236}">
                    <a16:creationId xmlns:a16="http://schemas.microsoft.com/office/drawing/2014/main" id="{CAD41D0F-3348-4CEB-9751-4C0511D311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844097" y="2316186"/>
                <a:ext cx="338048" cy="305682"/>
              </a:xfrm>
              <a:prstGeom prst="rect">
                <a:avLst/>
              </a:prstGeom>
            </p:spPr>
          </p:pic>
        </p:grpSp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id="{1DA611EE-93CE-4561-A71F-A50D0E7F2D95}"/>
              </a:ext>
            </a:extLst>
          </p:cNvPr>
          <p:cNvGrpSpPr/>
          <p:nvPr/>
        </p:nvGrpSpPr>
        <p:grpSpPr>
          <a:xfrm>
            <a:off x="857844" y="2152010"/>
            <a:ext cx="4628554" cy="707886"/>
            <a:chOff x="857844" y="2152010"/>
            <a:chExt cx="4628554" cy="707886"/>
          </a:xfrm>
        </p:grpSpPr>
        <p:sp>
          <p:nvSpPr>
            <p:cNvPr id="10" name="TextBox 9"/>
            <p:cNvSpPr txBox="1"/>
            <p:nvPr/>
          </p:nvSpPr>
          <p:spPr>
            <a:xfrm>
              <a:off x="1803398" y="2152010"/>
              <a:ext cx="3683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>
                  <a:solidFill>
                    <a:schemeClr val="tx2"/>
                  </a:solidFill>
                </a:rPr>
                <a:t>Zmiana przepisów to krok </a:t>
              </a:r>
              <a:br>
                <a:rPr lang="pl-PL" sz="2000" dirty="0">
                  <a:solidFill>
                    <a:schemeClr val="tx2"/>
                  </a:solidFill>
                </a:rPr>
              </a:br>
              <a:r>
                <a:rPr lang="pl-PL" sz="2000" dirty="0">
                  <a:solidFill>
                    <a:schemeClr val="tx2"/>
                  </a:solidFill>
                </a:rPr>
                <a:t>w dobrym kierunku</a:t>
              </a:r>
            </a:p>
          </p:txBody>
        </p:sp>
        <p:grpSp>
          <p:nvGrpSpPr>
            <p:cNvPr id="55" name="Grupa 54">
              <a:extLst>
                <a:ext uri="{FF2B5EF4-FFF2-40B4-BE49-F238E27FC236}">
                  <a16:creationId xmlns:a16="http://schemas.microsoft.com/office/drawing/2014/main" id="{39699157-DEAF-49C0-9A36-D277711BF6CE}"/>
                </a:ext>
              </a:extLst>
            </p:cNvPr>
            <p:cNvGrpSpPr/>
            <p:nvPr/>
          </p:nvGrpSpPr>
          <p:grpSpPr>
            <a:xfrm>
              <a:off x="857844" y="2161506"/>
              <a:ext cx="615042" cy="615042"/>
              <a:chOff x="6705600" y="2161506"/>
              <a:chExt cx="615042" cy="615042"/>
            </a:xfrm>
          </p:grpSpPr>
          <p:sp>
            <p:nvSpPr>
              <p:cNvPr id="56" name="Oval 3">
                <a:extLst>
                  <a:ext uri="{FF2B5EF4-FFF2-40B4-BE49-F238E27FC236}">
                    <a16:creationId xmlns:a16="http://schemas.microsoft.com/office/drawing/2014/main" id="{CFD8A494-29C6-49EC-9204-2574F72E7AA6}"/>
                  </a:ext>
                </a:extLst>
              </p:cNvPr>
              <p:cNvSpPr/>
              <p:nvPr/>
            </p:nvSpPr>
            <p:spPr>
              <a:xfrm rot="10800000">
                <a:off x="6705600" y="2161506"/>
                <a:ext cx="615042" cy="615042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0" scaled="0"/>
              </a:gra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uk-UA" sz="1867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7" name="Grafika 56">
                <a:extLst>
                  <a:ext uri="{FF2B5EF4-FFF2-40B4-BE49-F238E27FC236}">
                    <a16:creationId xmlns:a16="http://schemas.microsoft.com/office/drawing/2014/main" id="{2B6365AC-FAF5-41DC-B605-292971B6E9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844097" y="2316186"/>
                <a:ext cx="338048" cy="305682"/>
              </a:xfrm>
              <a:prstGeom prst="rect">
                <a:avLst/>
              </a:prstGeom>
            </p:spPr>
          </p:pic>
        </p:grpSp>
      </p:grpSp>
      <p:grpSp>
        <p:nvGrpSpPr>
          <p:cNvPr id="6" name="Grupa 5">
            <a:extLst>
              <a:ext uri="{FF2B5EF4-FFF2-40B4-BE49-F238E27FC236}">
                <a16:creationId xmlns:a16="http://schemas.microsoft.com/office/drawing/2014/main" id="{9FB3A6EF-0C77-422C-AAAD-FB636AA11136}"/>
              </a:ext>
            </a:extLst>
          </p:cNvPr>
          <p:cNvGrpSpPr/>
          <p:nvPr/>
        </p:nvGrpSpPr>
        <p:grpSpPr>
          <a:xfrm>
            <a:off x="838200" y="4227664"/>
            <a:ext cx="4933356" cy="707886"/>
            <a:chOff x="857844" y="3962400"/>
            <a:chExt cx="4933356" cy="707886"/>
          </a:xfrm>
        </p:grpSpPr>
        <p:sp>
          <p:nvSpPr>
            <p:cNvPr id="21" name="TextBox 20"/>
            <p:cNvSpPr txBox="1"/>
            <p:nvPr/>
          </p:nvSpPr>
          <p:spPr>
            <a:xfrm>
              <a:off x="1803398" y="3962400"/>
              <a:ext cx="39878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>
                  <a:solidFill>
                    <a:schemeClr val="tx2"/>
                  </a:solidFill>
                </a:rPr>
                <a:t>Umożliwia łatwiejsze wyszukiwanie dokumentów</a:t>
              </a:r>
            </a:p>
          </p:txBody>
        </p:sp>
        <p:grpSp>
          <p:nvGrpSpPr>
            <p:cNvPr id="58" name="Grupa 57">
              <a:extLst>
                <a:ext uri="{FF2B5EF4-FFF2-40B4-BE49-F238E27FC236}">
                  <a16:creationId xmlns:a16="http://schemas.microsoft.com/office/drawing/2014/main" id="{BDFD41D8-4D60-4377-8866-194C2F0D99B0}"/>
                </a:ext>
              </a:extLst>
            </p:cNvPr>
            <p:cNvGrpSpPr/>
            <p:nvPr/>
          </p:nvGrpSpPr>
          <p:grpSpPr>
            <a:xfrm>
              <a:off x="857844" y="4055244"/>
              <a:ext cx="615042" cy="615042"/>
              <a:chOff x="6705600" y="2161506"/>
              <a:chExt cx="615042" cy="615042"/>
            </a:xfrm>
          </p:grpSpPr>
          <p:sp>
            <p:nvSpPr>
              <p:cNvPr id="59" name="Oval 3">
                <a:extLst>
                  <a:ext uri="{FF2B5EF4-FFF2-40B4-BE49-F238E27FC236}">
                    <a16:creationId xmlns:a16="http://schemas.microsoft.com/office/drawing/2014/main" id="{BC1DCF65-3438-4239-B1E0-3AA747E9337D}"/>
                  </a:ext>
                </a:extLst>
              </p:cNvPr>
              <p:cNvSpPr/>
              <p:nvPr/>
            </p:nvSpPr>
            <p:spPr>
              <a:xfrm rot="10800000">
                <a:off x="6705600" y="2161506"/>
                <a:ext cx="615042" cy="615042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0" scaled="0"/>
              </a:gra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uk-UA" sz="1867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60" name="Grafika 59">
                <a:extLst>
                  <a:ext uri="{FF2B5EF4-FFF2-40B4-BE49-F238E27FC236}">
                    <a16:creationId xmlns:a16="http://schemas.microsoft.com/office/drawing/2014/main" id="{AF42E4A4-7EF6-47DA-8D31-140B7D0625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844097" y="2316186"/>
                <a:ext cx="338048" cy="305682"/>
              </a:xfrm>
              <a:prstGeom prst="rect">
                <a:avLst/>
              </a:prstGeom>
            </p:spPr>
          </p:pic>
        </p:grp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C5B99008-E957-4E12-AEA4-A3B455D4BAFC}"/>
              </a:ext>
            </a:extLst>
          </p:cNvPr>
          <p:cNvGrpSpPr/>
          <p:nvPr/>
        </p:nvGrpSpPr>
        <p:grpSpPr>
          <a:xfrm>
            <a:off x="6705600" y="4238991"/>
            <a:ext cx="4648200" cy="707886"/>
            <a:chOff x="6705600" y="2988516"/>
            <a:chExt cx="4648200" cy="707886"/>
          </a:xfrm>
        </p:grpSpPr>
        <p:sp>
          <p:nvSpPr>
            <p:cNvPr id="29" name="TextBox 20">
              <a:extLst>
                <a:ext uri="{FF2B5EF4-FFF2-40B4-BE49-F238E27FC236}">
                  <a16:creationId xmlns:a16="http://schemas.microsoft.com/office/drawing/2014/main" id="{9E516373-C5A6-4CBC-B256-08A08D59C2F9}"/>
                </a:ext>
              </a:extLst>
            </p:cNvPr>
            <p:cNvSpPr txBox="1"/>
            <p:nvPr/>
          </p:nvSpPr>
          <p:spPr>
            <a:xfrm>
              <a:off x="7670800" y="2988516"/>
              <a:ext cx="3683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P</a:t>
              </a:r>
              <a:r>
                <a:rPr lang="pl-PL" sz="2000" dirty="0">
                  <a:solidFill>
                    <a:schemeClr val="tx2"/>
                  </a:solidFill>
                </a:rPr>
                <a:t>oprawia jakość dokumentów pracowniczych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  <p:grpSp>
          <p:nvGrpSpPr>
            <p:cNvPr id="30" name="Grupa 29">
              <a:extLst>
                <a:ext uri="{FF2B5EF4-FFF2-40B4-BE49-F238E27FC236}">
                  <a16:creationId xmlns:a16="http://schemas.microsoft.com/office/drawing/2014/main" id="{50A3E9CF-A5E1-4B2C-AB7F-957370AB428B}"/>
                </a:ext>
              </a:extLst>
            </p:cNvPr>
            <p:cNvGrpSpPr/>
            <p:nvPr/>
          </p:nvGrpSpPr>
          <p:grpSpPr>
            <a:xfrm>
              <a:off x="6705600" y="3081360"/>
              <a:ext cx="615042" cy="615042"/>
              <a:chOff x="6705600" y="2161506"/>
              <a:chExt cx="615042" cy="615042"/>
            </a:xfrm>
          </p:grpSpPr>
          <p:sp>
            <p:nvSpPr>
              <p:cNvPr id="31" name="Oval 3">
                <a:extLst>
                  <a:ext uri="{FF2B5EF4-FFF2-40B4-BE49-F238E27FC236}">
                    <a16:creationId xmlns:a16="http://schemas.microsoft.com/office/drawing/2014/main" id="{B75C4FA6-3500-427F-A6ED-D429CBE457DA}"/>
                  </a:ext>
                </a:extLst>
              </p:cNvPr>
              <p:cNvSpPr/>
              <p:nvPr/>
            </p:nvSpPr>
            <p:spPr>
              <a:xfrm rot="10800000">
                <a:off x="6705600" y="2161506"/>
                <a:ext cx="615042" cy="615042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0" scaled="0"/>
              </a:gra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uk-UA" sz="1867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2" name="Grafika 31">
                <a:extLst>
                  <a:ext uri="{FF2B5EF4-FFF2-40B4-BE49-F238E27FC236}">
                    <a16:creationId xmlns:a16="http://schemas.microsoft.com/office/drawing/2014/main" id="{1B4908CC-E7AA-4110-A664-8250D6E306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844097" y="2316186"/>
                <a:ext cx="338048" cy="305682"/>
              </a:xfrm>
              <a:prstGeom prst="rect">
                <a:avLst/>
              </a:prstGeom>
            </p:spPr>
          </p:pic>
        </p:grpSp>
      </p:grpSp>
      <p:grpSp>
        <p:nvGrpSpPr>
          <p:cNvPr id="33" name="Grupa 32">
            <a:extLst>
              <a:ext uri="{FF2B5EF4-FFF2-40B4-BE49-F238E27FC236}">
                <a16:creationId xmlns:a16="http://schemas.microsoft.com/office/drawing/2014/main" id="{BCA23EBA-4A43-4606-B012-88039A867122}"/>
              </a:ext>
            </a:extLst>
          </p:cNvPr>
          <p:cNvGrpSpPr/>
          <p:nvPr/>
        </p:nvGrpSpPr>
        <p:grpSpPr>
          <a:xfrm>
            <a:off x="838200" y="3209846"/>
            <a:ext cx="4933356" cy="669206"/>
            <a:chOff x="857844" y="2980774"/>
            <a:chExt cx="4933356" cy="669206"/>
          </a:xfrm>
        </p:grpSpPr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0DD89569-FEFA-493F-8A43-E9D003159C70}"/>
                </a:ext>
              </a:extLst>
            </p:cNvPr>
            <p:cNvSpPr txBox="1"/>
            <p:nvPr/>
          </p:nvSpPr>
          <p:spPr>
            <a:xfrm>
              <a:off x="1803398" y="2980774"/>
              <a:ext cx="39878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>
                  <a:solidFill>
                    <a:schemeClr val="tx2"/>
                  </a:solidFill>
                </a:rPr>
                <a:t>Prosty proces digitalizacji</a:t>
              </a:r>
            </a:p>
          </p:txBody>
        </p:sp>
        <p:grpSp>
          <p:nvGrpSpPr>
            <p:cNvPr id="35" name="Grupa 34">
              <a:extLst>
                <a:ext uri="{FF2B5EF4-FFF2-40B4-BE49-F238E27FC236}">
                  <a16:creationId xmlns:a16="http://schemas.microsoft.com/office/drawing/2014/main" id="{15A15635-029D-41C7-A219-06754C3646C4}"/>
                </a:ext>
              </a:extLst>
            </p:cNvPr>
            <p:cNvGrpSpPr/>
            <p:nvPr/>
          </p:nvGrpSpPr>
          <p:grpSpPr>
            <a:xfrm>
              <a:off x="857844" y="3034938"/>
              <a:ext cx="615042" cy="615042"/>
              <a:chOff x="6705600" y="2161506"/>
              <a:chExt cx="615042" cy="615042"/>
            </a:xfrm>
          </p:grpSpPr>
          <p:sp>
            <p:nvSpPr>
              <p:cNvPr id="36" name="Oval 3">
                <a:extLst>
                  <a:ext uri="{FF2B5EF4-FFF2-40B4-BE49-F238E27FC236}">
                    <a16:creationId xmlns:a16="http://schemas.microsoft.com/office/drawing/2014/main" id="{20D93E2E-8366-4356-8EA2-8149B57B9206}"/>
                  </a:ext>
                </a:extLst>
              </p:cNvPr>
              <p:cNvSpPr/>
              <p:nvPr/>
            </p:nvSpPr>
            <p:spPr>
              <a:xfrm rot="10800000">
                <a:off x="6705600" y="2161506"/>
                <a:ext cx="615042" cy="615042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0" scaled="0"/>
              </a:gra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uk-UA" sz="1867">
                  <a:solidFill>
                    <a:schemeClr val="tx1"/>
                  </a:solidFill>
                </a:endParaRPr>
              </a:p>
            </p:txBody>
          </p:sp>
          <p:pic>
            <p:nvPicPr>
              <p:cNvPr id="37" name="Grafika 36">
                <a:extLst>
                  <a:ext uri="{FF2B5EF4-FFF2-40B4-BE49-F238E27FC236}">
                    <a16:creationId xmlns:a16="http://schemas.microsoft.com/office/drawing/2014/main" id="{07AF4E85-7A90-4447-BA2E-F46A2386A6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844097" y="2316186"/>
                <a:ext cx="338048" cy="305682"/>
              </a:xfrm>
              <a:prstGeom prst="rect">
                <a:avLst/>
              </a:prstGeom>
            </p:spPr>
          </p:pic>
        </p:grpSp>
      </p:grpSp>
      <p:grpSp>
        <p:nvGrpSpPr>
          <p:cNvPr id="38" name="Grupa 37">
            <a:extLst>
              <a:ext uri="{FF2B5EF4-FFF2-40B4-BE49-F238E27FC236}">
                <a16:creationId xmlns:a16="http://schemas.microsoft.com/office/drawing/2014/main" id="{415A0652-2C49-4645-8CD2-F17C6B3307FF}"/>
              </a:ext>
            </a:extLst>
          </p:cNvPr>
          <p:cNvGrpSpPr/>
          <p:nvPr/>
        </p:nvGrpSpPr>
        <p:grpSpPr>
          <a:xfrm>
            <a:off x="6705599" y="3215854"/>
            <a:ext cx="4933356" cy="669206"/>
            <a:chOff x="857844" y="2980774"/>
            <a:chExt cx="4933356" cy="669206"/>
          </a:xfrm>
        </p:grpSpPr>
        <p:sp>
          <p:nvSpPr>
            <p:cNvPr id="39" name="TextBox 15">
              <a:extLst>
                <a:ext uri="{FF2B5EF4-FFF2-40B4-BE49-F238E27FC236}">
                  <a16:creationId xmlns:a16="http://schemas.microsoft.com/office/drawing/2014/main" id="{770B6D6E-FEAF-4768-9125-12D83F2D8AB6}"/>
                </a:ext>
              </a:extLst>
            </p:cNvPr>
            <p:cNvSpPr txBox="1"/>
            <p:nvPr/>
          </p:nvSpPr>
          <p:spPr>
            <a:xfrm>
              <a:off x="1803398" y="2980774"/>
              <a:ext cx="39878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>
                  <a:solidFill>
                    <a:schemeClr val="tx2"/>
                  </a:solidFill>
                </a:rPr>
                <a:t>Minimalizuje ryzyko kar</a:t>
              </a:r>
            </a:p>
          </p:txBody>
        </p:sp>
        <p:grpSp>
          <p:nvGrpSpPr>
            <p:cNvPr id="41" name="Grupa 40">
              <a:extLst>
                <a:ext uri="{FF2B5EF4-FFF2-40B4-BE49-F238E27FC236}">
                  <a16:creationId xmlns:a16="http://schemas.microsoft.com/office/drawing/2014/main" id="{8A6EF0B9-6425-4569-8599-9FB4B3FA4B11}"/>
                </a:ext>
              </a:extLst>
            </p:cNvPr>
            <p:cNvGrpSpPr/>
            <p:nvPr/>
          </p:nvGrpSpPr>
          <p:grpSpPr>
            <a:xfrm>
              <a:off x="857844" y="3034938"/>
              <a:ext cx="615042" cy="615042"/>
              <a:chOff x="6705600" y="2161506"/>
              <a:chExt cx="615042" cy="615042"/>
            </a:xfrm>
          </p:grpSpPr>
          <p:sp>
            <p:nvSpPr>
              <p:cNvPr id="42" name="Oval 3">
                <a:extLst>
                  <a:ext uri="{FF2B5EF4-FFF2-40B4-BE49-F238E27FC236}">
                    <a16:creationId xmlns:a16="http://schemas.microsoft.com/office/drawing/2014/main" id="{314167D6-D4F8-4FC4-B510-CFFDE1CB576C}"/>
                  </a:ext>
                </a:extLst>
              </p:cNvPr>
              <p:cNvSpPr/>
              <p:nvPr/>
            </p:nvSpPr>
            <p:spPr>
              <a:xfrm rot="10800000">
                <a:off x="6705600" y="2161506"/>
                <a:ext cx="615042" cy="615042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0" scaled="0"/>
              </a:gra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uk-UA" sz="1867">
                  <a:solidFill>
                    <a:schemeClr val="tx1"/>
                  </a:solidFill>
                </a:endParaRPr>
              </a:p>
            </p:txBody>
          </p:sp>
          <p:pic>
            <p:nvPicPr>
              <p:cNvPr id="43" name="Grafika 42">
                <a:extLst>
                  <a:ext uri="{FF2B5EF4-FFF2-40B4-BE49-F238E27FC236}">
                    <a16:creationId xmlns:a16="http://schemas.microsoft.com/office/drawing/2014/main" id="{C3F3D2CA-4069-4F7E-8A8E-D8B9F447C0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844097" y="2316186"/>
                <a:ext cx="338048" cy="3056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8652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831774-A43C-4FFA-BB6E-EC978CB08CF0}"/>
              </a:ext>
            </a:extLst>
          </p:cNvPr>
          <p:cNvSpPr txBox="1"/>
          <p:nvPr/>
        </p:nvSpPr>
        <p:spPr>
          <a:xfrm>
            <a:off x="1581150" y="1624786"/>
            <a:ext cx="9029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chemeClr val="accent1"/>
                </a:solidFill>
              </a:rPr>
              <a:t>Prościej, taniej, bezpieczniej </a:t>
            </a:r>
            <a:br>
              <a:rPr lang="pl-PL" sz="4000" b="1" dirty="0">
                <a:solidFill>
                  <a:schemeClr val="accent1"/>
                </a:solidFill>
              </a:rPr>
            </a:br>
            <a:r>
              <a:rPr lang="pl-PL" sz="4000" b="1" dirty="0">
                <a:solidFill>
                  <a:schemeClr val="accent1"/>
                </a:solidFill>
              </a:rPr>
              <a:t>e-Dokumentacja!</a:t>
            </a:r>
          </a:p>
          <a:p>
            <a:pPr algn="ctr"/>
            <a:endParaRPr lang="pl-PL" sz="3200" dirty="0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AC4759FF-B3DE-4408-9BD8-11CA00564154}"/>
              </a:ext>
            </a:extLst>
          </p:cNvPr>
          <p:cNvGrpSpPr/>
          <p:nvPr/>
        </p:nvGrpSpPr>
        <p:grpSpPr>
          <a:xfrm>
            <a:off x="3733800" y="3429000"/>
            <a:ext cx="4724400" cy="4724400"/>
            <a:chOff x="3733800" y="3429000"/>
            <a:chExt cx="4724400" cy="4724400"/>
          </a:xfrm>
        </p:grpSpPr>
        <p:sp>
          <p:nvSpPr>
            <p:cNvPr id="5" name="Owal 4">
              <a:extLst>
                <a:ext uri="{FF2B5EF4-FFF2-40B4-BE49-F238E27FC236}">
                  <a16:creationId xmlns:a16="http://schemas.microsoft.com/office/drawing/2014/main" id="{2A50FD23-39F9-43AE-9E51-397242EE4311}"/>
                </a:ext>
              </a:extLst>
            </p:cNvPr>
            <p:cNvSpPr/>
            <p:nvPr/>
          </p:nvSpPr>
          <p:spPr>
            <a:xfrm>
              <a:off x="3733800" y="3429000"/>
              <a:ext cx="4724400" cy="47244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D76959DE-B42F-4E8D-8768-364E823413C9}"/>
                </a:ext>
              </a:extLst>
            </p:cNvPr>
            <p:cNvSpPr/>
            <p:nvPr/>
          </p:nvSpPr>
          <p:spPr>
            <a:xfrm>
              <a:off x="3733800" y="5404604"/>
              <a:ext cx="47244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2000" dirty="0">
                  <a:solidFill>
                    <a:schemeClr val="bg1"/>
                  </a:solidFill>
                </a:rPr>
                <a:t>Proponujemy 20% rabatu </a:t>
              </a:r>
              <a:br>
                <a:rPr lang="pl-PL" sz="2000" dirty="0">
                  <a:solidFill>
                    <a:schemeClr val="bg1"/>
                  </a:solidFill>
                </a:rPr>
              </a:br>
              <a:r>
                <a:rPr lang="pl-PL" sz="2000" dirty="0">
                  <a:solidFill>
                    <a:schemeClr val="bg1"/>
                  </a:solidFill>
                </a:rPr>
                <a:t>dla pierwszych 10 klientów </a:t>
              </a:r>
            </a:p>
            <a:p>
              <a:pPr algn="ctr"/>
              <a:r>
                <a:rPr lang="pl-PL" sz="2000" dirty="0">
                  <a:solidFill>
                    <a:schemeClr val="bg1"/>
                  </a:solidFill>
                </a:rPr>
                <a:t>na moduł e-Teczka</a:t>
              </a:r>
            </a:p>
          </p:txBody>
        </p:sp>
        <p:pic>
          <p:nvPicPr>
            <p:cNvPr id="6" name="Grafika 5">
              <a:extLst>
                <a:ext uri="{FF2B5EF4-FFF2-40B4-BE49-F238E27FC236}">
                  <a16:creationId xmlns:a16="http://schemas.microsoft.com/office/drawing/2014/main" id="{4923B65C-3CF3-4066-8C20-0F04E10D9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62600" y="3998837"/>
              <a:ext cx="1066800" cy="106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5279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831774-A43C-4FFA-BB6E-EC978CB08CF0}"/>
              </a:ext>
            </a:extLst>
          </p:cNvPr>
          <p:cNvSpPr txBox="1"/>
          <p:nvPr/>
        </p:nvSpPr>
        <p:spPr>
          <a:xfrm>
            <a:off x="1581150" y="2789034"/>
            <a:ext cx="9029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chemeClr val="accent1"/>
                </a:solidFill>
              </a:rPr>
              <a:t>Dziękuję</a:t>
            </a:r>
          </a:p>
          <a:p>
            <a:pPr algn="ctr"/>
            <a:endParaRPr lang="pl-PL" sz="3200" dirty="0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E1397631-B683-46EE-B7CC-26A493CE6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7798" y="889000"/>
            <a:ext cx="3315565" cy="587299"/>
          </a:xfrm>
          <a:prstGeom prst="rect">
            <a:avLst/>
          </a:prstGeom>
        </p:spPr>
      </p:pic>
      <p:sp>
        <p:nvSpPr>
          <p:cNvPr id="8" name="Symbol zastępczy tekstu 3">
            <a:extLst>
              <a:ext uri="{FF2B5EF4-FFF2-40B4-BE49-F238E27FC236}">
                <a16:creationId xmlns:a16="http://schemas.microsoft.com/office/drawing/2014/main" id="{BE359069-DB4D-4FA2-AA51-51568B83F143}"/>
              </a:ext>
            </a:extLst>
          </p:cNvPr>
          <p:cNvSpPr txBox="1">
            <a:spLocks/>
          </p:cNvSpPr>
          <p:nvPr/>
        </p:nvSpPr>
        <p:spPr>
          <a:xfrm>
            <a:off x="812801" y="5511801"/>
            <a:ext cx="10605559" cy="336244"/>
          </a:xfrm>
        </p:spPr>
        <p:txBody>
          <a:bodyPr/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867" b="1" dirty="0">
                <a:latin typeface="Geomanist Regular" panose="02000503000000020004" pitchFamily="50" charset="-18"/>
              </a:rPr>
              <a:t>macrologic</a:t>
            </a:r>
            <a:r>
              <a:rPr lang="pl-PL" sz="1867" b="1" dirty="0">
                <a:solidFill>
                  <a:schemeClr val="accent1"/>
                </a:solidFill>
                <a:latin typeface="Geomanist Regular" panose="02000503000000020004" pitchFamily="50" charset="-18"/>
              </a:rPr>
              <a:t>.pl</a:t>
            </a:r>
            <a:endParaRPr lang="en-GB" sz="1867" b="1" dirty="0">
              <a:solidFill>
                <a:schemeClr val="accent1"/>
              </a:solidFill>
              <a:latin typeface="Geomanist Regular" panose="02000503000000020004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62584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84200" y="-1350749"/>
            <a:ext cx="5207000" cy="923330"/>
          </a:xfrm>
        </p:spPr>
        <p:txBody>
          <a:bodyPr/>
          <a:lstStyle/>
          <a:p>
            <a:r>
              <a:rPr lang="pl-PL" dirty="0"/>
              <a:t>O czym będziemy mówić?</a:t>
            </a:r>
            <a:endParaRPr lang="uk-UA" dirty="0"/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0E815449-DB74-4912-B3C2-619AFCF22C49}"/>
              </a:ext>
            </a:extLst>
          </p:cNvPr>
          <p:cNvSpPr/>
          <p:nvPr/>
        </p:nvSpPr>
        <p:spPr>
          <a:xfrm>
            <a:off x="1905000" y="-889085"/>
            <a:ext cx="8417349" cy="8417349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Owal 15">
            <a:extLst>
              <a:ext uri="{FF2B5EF4-FFF2-40B4-BE49-F238E27FC236}">
                <a16:creationId xmlns:a16="http://schemas.microsoft.com/office/drawing/2014/main" id="{375B0BCD-CD42-4E24-8FBC-C97B1D2615C2}"/>
              </a:ext>
            </a:extLst>
          </p:cNvPr>
          <p:cNvSpPr/>
          <p:nvPr/>
        </p:nvSpPr>
        <p:spPr>
          <a:xfrm>
            <a:off x="21055067" y="1981200"/>
            <a:ext cx="2171700" cy="2171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Owal 16">
            <a:extLst>
              <a:ext uri="{FF2B5EF4-FFF2-40B4-BE49-F238E27FC236}">
                <a16:creationId xmlns:a16="http://schemas.microsoft.com/office/drawing/2014/main" id="{64F35254-F959-404D-B921-6AE95E2EED29}"/>
              </a:ext>
            </a:extLst>
          </p:cNvPr>
          <p:cNvSpPr/>
          <p:nvPr/>
        </p:nvSpPr>
        <p:spPr>
          <a:xfrm>
            <a:off x="18161206" y="1981200"/>
            <a:ext cx="2171700" cy="2171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8" name="TextBox 25">
            <a:extLst>
              <a:ext uri="{FF2B5EF4-FFF2-40B4-BE49-F238E27FC236}">
                <a16:creationId xmlns:a16="http://schemas.microsoft.com/office/drawing/2014/main" id="{928F6DB8-F2FB-4334-A198-7945FD41A7CB}"/>
              </a:ext>
            </a:extLst>
          </p:cNvPr>
          <p:cNvSpPr txBox="1"/>
          <p:nvPr/>
        </p:nvSpPr>
        <p:spPr>
          <a:xfrm>
            <a:off x="4238349" y="4191000"/>
            <a:ext cx="3353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000" b="1" dirty="0">
                <a:solidFill>
                  <a:schemeClr val="bg1"/>
                </a:solidFill>
              </a:rPr>
              <a:t>Problemy </a:t>
            </a:r>
            <a:br>
              <a:rPr lang="pl-PL" sz="3000" b="1" dirty="0">
                <a:solidFill>
                  <a:schemeClr val="bg1"/>
                </a:solidFill>
              </a:rPr>
            </a:br>
            <a:r>
              <a:rPr lang="pl-PL" sz="3000" b="1" dirty="0">
                <a:solidFill>
                  <a:schemeClr val="bg1"/>
                </a:solidFill>
              </a:rPr>
              <a:t>z dokumentacją papierową na przykładzie</a:t>
            </a:r>
          </a:p>
        </p:txBody>
      </p:sp>
      <p:sp>
        <p:nvSpPr>
          <p:cNvPr id="30" name="TextBox 25">
            <a:extLst>
              <a:ext uri="{FF2B5EF4-FFF2-40B4-BE49-F238E27FC236}">
                <a16:creationId xmlns:a16="http://schemas.microsoft.com/office/drawing/2014/main" id="{B261C118-729D-49D6-9E95-3A6CB816EFAE}"/>
              </a:ext>
            </a:extLst>
          </p:cNvPr>
          <p:cNvSpPr txBox="1"/>
          <p:nvPr/>
        </p:nvSpPr>
        <p:spPr>
          <a:xfrm>
            <a:off x="20616530" y="4566359"/>
            <a:ext cx="3048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</a:rPr>
              <a:t>Korzyści </a:t>
            </a:r>
          </a:p>
          <a:p>
            <a:pPr algn="ctr"/>
            <a:r>
              <a:rPr lang="pl-PL" sz="2000" b="1" dirty="0">
                <a:solidFill>
                  <a:schemeClr val="tx2"/>
                </a:solidFill>
              </a:rPr>
              <a:t>z e-Teczek</a:t>
            </a:r>
          </a:p>
        </p:txBody>
      </p:sp>
      <p:sp>
        <p:nvSpPr>
          <p:cNvPr id="31" name="TextBox 25">
            <a:extLst>
              <a:ext uri="{FF2B5EF4-FFF2-40B4-BE49-F238E27FC236}">
                <a16:creationId xmlns:a16="http://schemas.microsoft.com/office/drawing/2014/main" id="{61C132AC-02FB-4B2F-AC12-76522DE4A7E0}"/>
              </a:ext>
            </a:extLst>
          </p:cNvPr>
          <p:cNvSpPr txBox="1"/>
          <p:nvPr/>
        </p:nvSpPr>
        <p:spPr>
          <a:xfrm>
            <a:off x="17737909" y="4566359"/>
            <a:ext cx="3048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</a:rPr>
              <a:t>Rozwiązanie </a:t>
            </a:r>
          </a:p>
          <a:p>
            <a:pPr algn="ctr"/>
            <a:r>
              <a:rPr lang="pl-PL" sz="2000" b="1" dirty="0">
                <a:solidFill>
                  <a:schemeClr val="tx2"/>
                </a:solidFill>
              </a:rPr>
              <a:t>– jak sobie </a:t>
            </a:r>
          </a:p>
          <a:p>
            <a:pPr algn="ctr"/>
            <a:r>
              <a:rPr lang="pl-PL" sz="2000" b="1" dirty="0">
                <a:solidFill>
                  <a:schemeClr val="tx2"/>
                </a:solidFill>
              </a:rPr>
              <a:t>poradzić </a:t>
            </a:r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AC2D5BA5-5334-488B-94A1-C1A6A0A61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03845" y="839748"/>
            <a:ext cx="2219657" cy="2771207"/>
          </a:xfrm>
          <a:prstGeom prst="rect">
            <a:avLst/>
          </a:prstGeom>
        </p:spPr>
      </p:pic>
      <p:sp>
        <p:nvSpPr>
          <p:cNvPr id="15" name="Owal 14">
            <a:extLst>
              <a:ext uri="{FF2B5EF4-FFF2-40B4-BE49-F238E27FC236}">
                <a16:creationId xmlns:a16="http://schemas.microsoft.com/office/drawing/2014/main" id="{C9B0F63C-CE15-4931-BF47-B23DCEF1F2B4}"/>
              </a:ext>
            </a:extLst>
          </p:cNvPr>
          <p:cNvSpPr/>
          <p:nvPr/>
        </p:nvSpPr>
        <p:spPr>
          <a:xfrm>
            <a:off x="12659566" y="1981200"/>
            <a:ext cx="2171700" cy="2171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9" name="TextBox 25">
            <a:extLst>
              <a:ext uri="{FF2B5EF4-FFF2-40B4-BE49-F238E27FC236}">
                <a16:creationId xmlns:a16="http://schemas.microsoft.com/office/drawing/2014/main" id="{356A6B33-A43F-4A35-8552-518C62AAAFBB}"/>
              </a:ext>
            </a:extLst>
          </p:cNvPr>
          <p:cNvSpPr txBox="1"/>
          <p:nvPr/>
        </p:nvSpPr>
        <p:spPr>
          <a:xfrm>
            <a:off x="12221029" y="4566359"/>
            <a:ext cx="3048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</a:rPr>
              <a:t>Obecny stan </a:t>
            </a:r>
            <a:br>
              <a:rPr lang="pl-PL" sz="2000" b="1" dirty="0">
                <a:solidFill>
                  <a:schemeClr val="tx2"/>
                </a:solidFill>
              </a:rPr>
            </a:br>
            <a:r>
              <a:rPr lang="pl-PL" sz="2000" b="1" dirty="0">
                <a:solidFill>
                  <a:schemeClr val="tx2"/>
                </a:solidFill>
              </a:rPr>
              <a:t>prawny i nowe możliwości</a:t>
            </a:r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57786E1D-C240-411E-AB55-09B10B0219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351299" y="2518158"/>
            <a:ext cx="788233" cy="1000695"/>
          </a:xfrm>
          <a:prstGeom prst="rect">
            <a:avLst/>
          </a:prstGeom>
        </p:spPr>
      </p:pic>
      <p:pic>
        <p:nvPicPr>
          <p:cNvPr id="2" name="Grafika 1">
            <a:extLst>
              <a:ext uri="{FF2B5EF4-FFF2-40B4-BE49-F238E27FC236}">
                <a16:creationId xmlns:a16="http://schemas.microsoft.com/office/drawing/2014/main" id="{BC529076-DA7C-411E-9EE0-0B2FF5E6BA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651967" y="2547035"/>
            <a:ext cx="1018540" cy="971818"/>
          </a:xfrm>
          <a:prstGeom prst="rect">
            <a:avLst/>
          </a:prstGeom>
        </p:spPr>
      </p:pic>
      <p:pic>
        <p:nvPicPr>
          <p:cNvPr id="3" name="Grafika 2">
            <a:extLst>
              <a:ext uri="{FF2B5EF4-FFF2-40B4-BE49-F238E27FC236}">
                <a16:creationId xmlns:a16="http://schemas.microsoft.com/office/drawing/2014/main" id="{DBAF6183-9027-4433-8AD7-3E9FEA43A4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533365" y="2426055"/>
            <a:ext cx="1457861" cy="1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61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84200" y="380941"/>
            <a:ext cx="4673600" cy="923330"/>
          </a:xfrm>
        </p:spPr>
        <p:txBody>
          <a:bodyPr/>
          <a:lstStyle/>
          <a:p>
            <a:r>
              <a:rPr lang="pl-PL" dirty="0"/>
              <a:t>Połączenie 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naszych firm</a:t>
            </a:r>
            <a:endParaRPr lang="uk-UA" dirty="0">
              <a:solidFill>
                <a:schemeClr val="accent1"/>
              </a:solidFill>
            </a:endParaRP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E327EBC0-4725-46CE-A0EA-C802BBD06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56440" y="3715611"/>
            <a:ext cx="377360" cy="371810"/>
          </a:xfrm>
          <a:prstGeom prst="rect">
            <a:avLst/>
          </a:prstGeom>
        </p:spPr>
      </p:pic>
      <p:pic>
        <p:nvPicPr>
          <p:cNvPr id="3" name="Grafika 2">
            <a:extLst>
              <a:ext uri="{FF2B5EF4-FFF2-40B4-BE49-F238E27FC236}">
                <a16:creationId xmlns:a16="http://schemas.microsoft.com/office/drawing/2014/main" id="{423EBCA1-FBC7-45F6-84C1-FCF46DDE16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28505" y="3727660"/>
            <a:ext cx="697718" cy="359762"/>
          </a:xfrm>
          <a:prstGeom prst="rect">
            <a:avLst/>
          </a:prstGeom>
        </p:spPr>
      </p:pic>
      <p:grpSp>
        <p:nvGrpSpPr>
          <p:cNvPr id="82" name="Grupa 81">
            <a:extLst>
              <a:ext uri="{FF2B5EF4-FFF2-40B4-BE49-F238E27FC236}">
                <a16:creationId xmlns:a16="http://schemas.microsoft.com/office/drawing/2014/main" id="{394AE2D6-25FB-48C7-9ABB-14646810341B}"/>
              </a:ext>
            </a:extLst>
          </p:cNvPr>
          <p:cNvGrpSpPr/>
          <p:nvPr/>
        </p:nvGrpSpPr>
        <p:grpSpPr>
          <a:xfrm>
            <a:off x="641673" y="2620771"/>
            <a:ext cx="2500153" cy="2500153"/>
            <a:chOff x="641673" y="2620771"/>
            <a:chExt cx="2500153" cy="2500153"/>
          </a:xfrm>
        </p:grpSpPr>
        <p:grpSp>
          <p:nvGrpSpPr>
            <p:cNvPr id="19" name="Grupa 18">
              <a:extLst>
                <a:ext uri="{FF2B5EF4-FFF2-40B4-BE49-F238E27FC236}">
                  <a16:creationId xmlns:a16="http://schemas.microsoft.com/office/drawing/2014/main" id="{6E840EE6-137E-4ED5-BA3B-A9A148B366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1750" y="3718044"/>
              <a:ext cx="1958984" cy="493776"/>
              <a:chOff x="2072700" y="2507877"/>
              <a:chExt cx="7894638" cy="1846263"/>
            </a:xfrm>
          </p:grpSpPr>
          <p:sp>
            <p:nvSpPr>
              <p:cNvPr id="20" name="Freeform 5">
                <a:extLst>
                  <a:ext uri="{FF2B5EF4-FFF2-40B4-BE49-F238E27FC236}">
                    <a16:creationId xmlns:a16="http://schemas.microsoft.com/office/drawing/2014/main" id="{E54124B7-3E23-4924-98C6-2AE2B59837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3000" y="2507877"/>
                <a:ext cx="1276350" cy="868363"/>
              </a:xfrm>
              <a:custGeom>
                <a:avLst/>
                <a:gdLst>
                  <a:gd name="T0" fmla="*/ 1528 w 1528"/>
                  <a:gd name="T1" fmla="*/ 92 h 1039"/>
                  <a:gd name="T2" fmla="*/ 1437 w 1528"/>
                  <a:gd name="T3" fmla="*/ 0 h 1039"/>
                  <a:gd name="T4" fmla="*/ 1039 w 1528"/>
                  <a:gd name="T5" fmla="*/ 0 h 1039"/>
                  <a:gd name="T6" fmla="*/ 734 w 1528"/>
                  <a:gd name="T7" fmla="*/ 306 h 1039"/>
                  <a:gd name="T8" fmla="*/ 734 w 1528"/>
                  <a:gd name="T9" fmla="*/ 734 h 1039"/>
                  <a:gd name="T10" fmla="*/ 609 w 1528"/>
                  <a:gd name="T11" fmla="*/ 856 h 1039"/>
                  <a:gd name="T12" fmla="*/ 92 w 1528"/>
                  <a:gd name="T13" fmla="*/ 856 h 1039"/>
                  <a:gd name="T14" fmla="*/ 0 w 1528"/>
                  <a:gd name="T15" fmla="*/ 948 h 1039"/>
                  <a:gd name="T16" fmla="*/ 91 w 1528"/>
                  <a:gd name="T17" fmla="*/ 1039 h 1039"/>
                  <a:gd name="T18" fmla="*/ 609 w 1528"/>
                  <a:gd name="T19" fmla="*/ 1039 h 1039"/>
                  <a:gd name="T20" fmla="*/ 917 w 1528"/>
                  <a:gd name="T21" fmla="*/ 734 h 1039"/>
                  <a:gd name="T22" fmla="*/ 917 w 1528"/>
                  <a:gd name="T23" fmla="*/ 306 h 1039"/>
                  <a:gd name="T24" fmla="*/ 1039 w 1528"/>
                  <a:gd name="T25" fmla="*/ 184 h 1039"/>
                  <a:gd name="T26" fmla="*/ 1437 w 1528"/>
                  <a:gd name="T27" fmla="*/ 184 h 1039"/>
                  <a:gd name="T28" fmla="*/ 1528 w 1528"/>
                  <a:gd name="T29" fmla="*/ 92 h 1039"/>
                  <a:gd name="T30" fmla="*/ 1528 w 1528"/>
                  <a:gd name="T31" fmla="*/ 92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28" h="1039">
                    <a:moveTo>
                      <a:pt x="1528" y="92"/>
                    </a:moveTo>
                    <a:cubicBezTo>
                      <a:pt x="1528" y="35"/>
                      <a:pt x="1496" y="0"/>
                      <a:pt x="1437" y="0"/>
                    </a:cubicBezTo>
                    <a:lnTo>
                      <a:pt x="1039" y="0"/>
                    </a:lnTo>
                    <a:cubicBezTo>
                      <a:pt x="826" y="0"/>
                      <a:pt x="734" y="92"/>
                      <a:pt x="734" y="306"/>
                    </a:cubicBezTo>
                    <a:lnTo>
                      <a:pt x="734" y="734"/>
                    </a:lnTo>
                    <a:cubicBezTo>
                      <a:pt x="734" y="818"/>
                      <a:pt x="696" y="856"/>
                      <a:pt x="609" y="856"/>
                    </a:cubicBezTo>
                    <a:lnTo>
                      <a:pt x="92" y="856"/>
                    </a:lnTo>
                    <a:cubicBezTo>
                      <a:pt x="37" y="856"/>
                      <a:pt x="0" y="891"/>
                      <a:pt x="0" y="948"/>
                    </a:cubicBezTo>
                    <a:cubicBezTo>
                      <a:pt x="0" y="1003"/>
                      <a:pt x="36" y="1039"/>
                      <a:pt x="91" y="1039"/>
                    </a:cubicBezTo>
                    <a:lnTo>
                      <a:pt x="609" y="1039"/>
                    </a:lnTo>
                    <a:cubicBezTo>
                      <a:pt x="822" y="1039"/>
                      <a:pt x="917" y="948"/>
                      <a:pt x="917" y="734"/>
                    </a:cubicBezTo>
                    <a:lnTo>
                      <a:pt x="917" y="306"/>
                    </a:lnTo>
                    <a:cubicBezTo>
                      <a:pt x="917" y="215"/>
                      <a:pt x="950" y="184"/>
                      <a:pt x="1039" y="184"/>
                    </a:cubicBezTo>
                    <a:lnTo>
                      <a:pt x="1437" y="184"/>
                    </a:lnTo>
                    <a:cubicBezTo>
                      <a:pt x="1496" y="184"/>
                      <a:pt x="1528" y="148"/>
                      <a:pt x="1528" y="92"/>
                    </a:cubicBezTo>
                    <a:lnTo>
                      <a:pt x="1528" y="92"/>
                    </a:lnTo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Geomanist" panose="02000503000000020004" pitchFamily="50" charset="-18"/>
                </a:endParaRPr>
              </a:p>
            </p:txBody>
          </p:sp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DA4A7361-CDF2-4EF6-9362-77C1D44D7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2700" y="2507877"/>
                <a:ext cx="1276350" cy="868363"/>
              </a:xfrm>
              <a:custGeom>
                <a:avLst/>
                <a:gdLst>
                  <a:gd name="T0" fmla="*/ 1222 w 1528"/>
                  <a:gd name="T1" fmla="*/ 0 h 1039"/>
                  <a:gd name="T2" fmla="*/ 305 w 1528"/>
                  <a:gd name="T3" fmla="*/ 0 h 1039"/>
                  <a:gd name="T4" fmla="*/ 0 w 1528"/>
                  <a:gd name="T5" fmla="*/ 306 h 1039"/>
                  <a:gd name="T6" fmla="*/ 0 w 1528"/>
                  <a:gd name="T7" fmla="*/ 734 h 1039"/>
                  <a:gd name="T8" fmla="*/ 305 w 1528"/>
                  <a:gd name="T9" fmla="*/ 1039 h 1039"/>
                  <a:gd name="T10" fmla="*/ 1039 w 1528"/>
                  <a:gd name="T11" fmla="*/ 1039 h 1039"/>
                  <a:gd name="T12" fmla="*/ 1161 w 1528"/>
                  <a:gd name="T13" fmla="*/ 917 h 1039"/>
                  <a:gd name="T14" fmla="*/ 1161 w 1528"/>
                  <a:gd name="T15" fmla="*/ 703 h 1039"/>
                  <a:gd name="T16" fmla="*/ 1071 w 1528"/>
                  <a:gd name="T17" fmla="*/ 612 h 1039"/>
                  <a:gd name="T18" fmla="*/ 978 w 1528"/>
                  <a:gd name="T19" fmla="*/ 703 h 1039"/>
                  <a:gd name="T20" fmla="*/ 978 w 1528"/>
                  <a:gd name="T21" fmla="*/ 856 h 1039"/>
                  <a:gd name="T22" fmla="*/ 305 w 1528"/>
                  <a:gd name="T23" fmla="*/ 856 h 1039"/>
                  <a:gd name="T24" fmla="*/ 183 w 1528"/>
                  <a:gd name="T25" fmla="*/ 734 h 1039"/>
                  <a:gd name="T26" fmla="*/ 183 w 1528"/>
                  <a:gd name="T27" fmla="*/ 306 h 1039"/>
                  <a:gd name="T28" fmla="*/ 305 w 1528"/>
                  <a:gd name="T29" fmla="*/ 183 h 1039"/>
                  <a:gd name="T30" fmla="*/ 1222 w 1528"/>
                  <a:gd name="T31" fmla="*/ 184 h 1039"/>
                  <a:gd name="T32" fmla="*/ 1345 w 1528"/>
                  <a:gd name="T33" fmla="*/ 306 h 1039"/>
                  <a:gd name="T34" fmla="*/ 1345 w 1528"/>
                  <a:gd name="T35" fmla="*/ 948 h 1039"/>
                  <a:gd name="T36" fmla="*/ 1436 w 1528"/>
                  <a:gd name="T37" fmla="*/ 1039 h 1039"/>
                  <a:gd name="T38" fmla="*/ 1528 w 1528"/>
                  <a:gd name="T39" fmla="*/ 948 h 1039"/>
                  <a:gd name="T40" fmla="*/ 1528 w 1528"/>
                  <a:gd name="T41" fmla="*/ 306 h 1039"/>
                  <a:gd name="T42" fmla="*/ 1222 w 1528"/>
                  <a:gd name="T43" fmla="*/ 0 h 1039"/>
                  <a:gd name="T44" fmla="*/ 1222 w 1528"/>
                  <a:gd name="T45" fmla="*/ 0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28" h="1039">
                    <a:moveTo>
                      <a:pt x="1222" y="0"/>
                    </a:moveTo>
                    <a:lnTo>
                      <a:pt x="305" y="0"/>
                    </a:lnTo>
                    <a:cubicBezTo>
                      <a:pt x="122" y="0"/>
                      <a:pt x="0" y="123"/>
                      <a:pt x="0" y="306"/>
                    </a:cubicBezTo>
                    <a:lnTo>
                      <a:pt x="0" y="734"/>
                    </a:lnTo>
                    <a:cubicBezTo>
                      <a:pt x="0" y="917"/>
                      <a:pt x="122" y="1039"/>
                      <a:pt x="305" y="1039"/>
                    </a:cubicBezTo>
                    <a:lnTo>
                      <a:pt x="1039" y="1039"/>
                    </a:lnTo>
                    <a:cubicBezTo>
                      <a:pt x="1100" y="1039"/>
                      <a:pt x="1161" y="978"/>
                      <a:pt x="1161" y="917"/>
                    </a:cubicBezTo>
                    <a:lnTo>
                      <a:pt x="1161" y="703"/>
                    </a:lnTo>
                    <a:cubicBezTo>
                      <a:pt x="1161" y="650"/>
                      <a:pt x="1122" y="612"/>
                      <a:pt x="1071" y="612"/>
                    </a:cubicBezTo>
                    <a:cubicBezTo>
                      <a:pt x="1014" y="612"/>
                      <a:pt x="978" y="647"/>
                      <a:pt x="978" y="703"/>
                    </a:cubicBezTo>
                    <a:lnTo>
                      <a:pt x="978" y="856"/>
                    </a:lnTo>
                    <a:lnTo>
                      <a:pt x="305" y="856"/>
                    </a:lnTo>
                    <a:cubicBezTo>
                      <a:pt x="244" y="856"/>
                      <a:pt x="183" y="795"/>
                      <a:pt x="183" y="734"/>
                    </a:cubicBezTo>
                    <a:lnTo>
                      <a:pt x="183" y="306"/>
                    </a:lnTo>
                    <a:cubicBezTo>
                      <a:pt x="183" y="245"/>
                      <a:pt x="244" y="184"/>
                      <a:pt x="305" y="183"/>
                    </a:cubicBezTo>
                    <a:lnTo>
                      <a:pt x="1222" y="184"/>
                    </a:lnTo>
                    <a:cubicBezTo>
                      <a:pt x="1283" y="184"/>
                      <a:pt x="1345" y="245"/>
                      <a:pt x="1345" y="306"/>
                    </a:cubicBezTo>
                    <a:lnTo>
                      <a:pt x="1345" y="948"/>
                    </a:lnTo>
                    <a:cubicBezTo>
                      <a:pt x="1345" y="996"/>
                      <a:pt x="1381" y="1039"/>
                      <a:pt x="1436" y="1039"/>
                    </a:cubicBezTo>
                    <a:cubicBezTo>
                      <a:pt x="1488" y="1039"/>
                      <a:pt x="1528" y="1010"/>
                      <a:pt x="1528" y="948"/>
                    </a:cubicBezTo>
                    <a:lnTo>
                      <a:pt x="1528" y="306"/>
                    </a:lnTo>
                    <a:cubicBezTo>
                      <a:pt x="1528" y="123"/>
                      <a:pt x="1406" y="0"/>
                      <a:pt x="1222" y="0"/>
                    </a:cubicBezTo>
                    <a:lnTo>
                      <a:pt x="1222" y="0"/>
                    </a:lnTo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Geomanist" panose="02000503000000020004" pitchFamily="50" charset="-18"/>
                </a:endParaRPr>
              </a:p>
            </p:txBody>
          </p:sp>
          <p:sp>
            <p:nvSpPr>
              <p:cNvPr id="22" name="Freeform 7">
                <a:extLst>
                  <a:ext uri="{FF2B5EF4-FFF2-40B4-BE49-F238E27FC236}">
                    <a16:creationId xmlns:a16="http://schemas.microsoft.com/office/drawing/2014/main" id="{54C1D448-68FC-4932-BEBF-EF6027EC22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338" y="2507877"/>
                <a:ext cx="1274763" cy="868363"/>
              </a:xfrm>
              <a:custGeom>
                <a:avLst/>
                <a:gdLst>
                  <a:gd name="T0" fmla="*/ 0 w 1527"/>
                  <a:gd name="T1" fmla="*/ 734 h 1039"/>
                  <a:gd name="T2" fmla="*/ 305 w 1527"/>
                  <a:gd name="T3" fmla="*/ 1039 h 1039"/>
                  <a:gd name="T4" fmla="*/ 1436 w 1527"/>
                  <a:gd name="T5" fmla="*/ 1039 h 1039"/>
                  <a:gd name="T6" fmla="*/ 1527 w 1527"/>
                  <a:gd name="T7" fmla="*/ 947 h 1039"/>
                  <a:gd name="T8" fmla="*/ 1437 w 1527"/>
                  <a:gd name="T9" fmla="*/ 856 h 1039"/>
                  <a:gd name="T10" fmla="*/ 305 w 1527"/>
                  <a:gd name="T11" fmla="*/ 856 h 1039"/>
                  <a:gd name="T12" fmla="*/ 183 w 1527"/>
                  <a:gd name="T13" fmla="*/ 734 h 1039"/>
                  <a:gd name="T14" fmla="*/ 183 w 1527"/>
                  <a:gd name="T15" fmla="*/ 306 h 1039"/>
                  <a:gd name="T16" fmla="*/ 305 w 1527"/>
                  <a:gd name="T17" fmla="*/ 184 h 1039"/>
                  <a:gd name="T18" fmla="*/ 1222 w 1527"/>
                  <a:gd name="T19" fmla="*/ 184 h 1039"/>
                  <a:gd name="T20" fmla="*/ 1344 w 1527"/>
                  <a:gd name="T21" fmla="*/ 306 h 1039"/>
                  <a:gd name="T22" fmla="*/ 1222 w 1527"/>
                  <a:gd name="T23" fmla="*/ 428 h 1039"/>
                  <a:gd name="T24" fmla="*/ 459 w 1527"/>
                  <a:gd name="T25" fmla="*/ 428 h 1039"/>
                  <a:gd name="T26" fmla="*/ 367 w 1527"/>
                  <a:gd name="T27" fmla="*/ 520 h 1039"/>
                  <a:gd name="T28" fmla="*/ 459 w 1527"/>
                  <a:gd name="T29" fmla="*/ 612 h 1039"/>
                  <a:gd name="T30" fmla="*/ 1222 w 1527"/>
                  <a:gd name="T31" fmla="*/ 612 h 1039"/>
                  <a:gd name="T32" fmla="*/ 1527 w 1527"/>
                  <a:gd name="T33" fmla="*/ 306 h 1039"/>
                  <a:gd name="T34" fmla="*/ 1222 w 1527"/>
                  <a:gd name="T35" fmla="*/ 0 h 1039"/>
                  <a:gd name="T36" fmla="*/ 305 w 1527"/>
                  <a:gd name="T37" fmla="*/ 0 h 1039"/>
                  <a:gd name="T38" fmla="*/ 0 w 1527"/>
                  <a:gd name="T39" fmla="*/ 306 h 1039"/>
                  <a:gd name="T40" fmla="*/ 0 w 1527"/>
                  <a:gd name="T41" fmla="*/ 734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27" h="1039">
                    <a:moveTo>
                      <a:pt x="0" y="734"/>
                    </a:moveTo>
                    <a:cubicBezTo>
                      <a:pt x="0" y="948"/>
                      <a:pt x="89" y="1039"/>
                      <a:pt x="305" y="1039"/>
                    </a:cubicBezTo>
                    <a:lnTo>
                      <a:pt x="1436" y="1039"/>
                    </a:lnTo>
                    <a:cubicBezTo>
                      <a:pt x="1491" y="1039"/>
                      <a:pt x="1527" y="1004"/>
                      <a:pt x="1527" y="947"/>
                    </a:cubicBezTo>
                    <a:cubicBezTo>
                      <a:pt x="1527" y="892"/>
                      <a:pt x="1492" y="856"/>
                      <a:pt x="1437" y="856"/>
                    </a:cubicBezTo>
                    <a:lnTo>
                      <a:pt x="305" y="856"/>
                    </a:lnTo>
                    <a:cubicBezTo>
                      <a:pt x="213" y="854"/>
                      <a:pt x="183" y="823"/>
                      <a:pt x="183" y="734"/>
                    </a:cubicBezTo>
                    <a:lnTo>
                      <a:pt x="183" y="306"/>
                    </a:lnTo>
                    <a:cubicBezTo>
                      <a:pt x="183" y="214"/>
                      <a:pt x="216" y="184"/>
                      <a:pt x="305" y="184"/>
                    </a:cubicBezTo>
                    <a:lnTo>
                      <a:pt x="1222" y="184"/>
                    </a:lnTo>
                    <a:cubicBezTo>
                      <a:pt x="1308" y="184"/>
                      <a:pt x="1344" y="216"/>
                      <a:pt x="1344" y="306"/>
                    </a:cubicBezTo>
                    <a:cubicBezTo>
                      <a:pt x="1344" y="397"/>
                      <a:pt x="1312" y="428"/>
                      <a:pt x="1222" y="428"/>
                    </a:cubicBezTo>
                    <a:lnTo>
                      <a:pt x="459" y="428"/>
                    </a:lnTo>
                    <a:cubicBezTo>
                      <a:pt x="397" y="428"/>
                      <a:pt x="367" y="459"/>
                      <a:pt x="367" y="520"/>
                    </a:cubicBezTo>
                    <a:cubicBezTo>
                      <a:pt x="367" y="578"/>
                      <a:pt x="398" y="612"/>
                      <a:pt x="459" y="612"/>
                    </a:cubicBezTo>
                    <a:lnTo>
                      <a:pt x="1222" y="612"/>
                    </a:lnTo>
                    <a:cubicBezTo>
                      <a:pt x="1438" y="612"/>
                      <a:pt x="1527" y="520"/>
                      <a:pt x="1527" y="306"/>
                    </a:cubicBezTo>
                    <a:cubicBezTo>
                      <a:pt x="1527" y="92"/>
                      <a:pt x="1435" y="0"/>
                      <a:pt x="1222" y="0"/>
                    </a:cubicBezTo>
                    <a:lnTo>
                      <a:pt x="305" y="0"/>
                    </a:lnTo>
                    <a:cubicBezTo>
                      <a:pt x="86" y="0"/>
                      <a:pt x="0" y="92"/>
                      <a:pt x="0" y="306"/>
                    </a:cubicBezTo>
                    <a:lnTo>
                      <a:pt x="0" y="734"/>
                    </a:lnTo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Geomanist" panose="02000503000000020004" pitchFamily="50" charset="-18"/>
                </a:endParaRPr>
              </a:p>
            </p:txBody>
          </p:sp>
          <p:sp>
            <p:nvSpPr>
              <p:cNvPr id="23" name="Freeform 8">
                <a:extLst>
                  <a:ext uri="{FF2B5EF4-FFF2-40B4-BE49-F238E27FC236}">
                    <a16:creationId xmlns:a16="http://schemas.microsoft.com/office/drawing/2014/main" id="{0ED69D10-20F8-433D-A043-E8157039A8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2088" y="2507877"/>
                <a:ext cx="1190625" cy="868363"/>
              </a:xfrm>
              <a:custGeom>
                <a:avLst/>
                <a:gdLst>
                  <a:gd name="T0" fmla="*/ 0 w 1424"/>
                  <a:gd name="T1" fmla="*/ 734 h 1039"/>
                  <a:gd name="T2" fmla="*/ 305 w 1424"/>
                  <a:gd name="T3" fmla="*/ 1039 h 1039"/>
                  <a:gd name="T4" fmla="*/ 1332 w 1424"/>
                  <a:gd name="T5" fmla="*/ 1039 h 1039"/>
                  <a:gd name="T6" fmla="*/ 1424 w 1424"/>
                  <a:gd name="T7" fmla="*/ 947 h 1039"/>
                  <a:gd name="T8" fmla="*/ 1334 w 1424"/>
                  <a:gd name="T9" fmla="*/ 856 h 1039"/>
                  <a:gd name="T10" fmla="*/ 305 w 1424"/>
                  <a:gd name="T11" fmla="*/ 856 h 1039"/>
                  <a:gd name="T12" fmla="*/ 183 w 1424"/>
                  <a:gd name="T13" fmla="*/ 734 h 1039"/>
                  <a:gd name="T14" fmla="*/ 183 w 1424"/>
                  <a:gd name="T15" fmla="*/ 306 h 1039"/>
                  <a:gd name="T16" fmla="*/ 305 w 1424"/>
                  <a:gd name="T17" fmla="*/ 184 h 1039"/>
                  <a:gd name="T18" fmla="*/ 1331 w 1424"/>
                  <a:gd name="T19" fmla="*/ 184 h 1039"/>
                  <a:gd name="T20" fmla="*/ 1423 w 1424"/>
                  <a:gd name="T21" fmla="*/ 92 h 1039"/>
                  <a:gd name="T22" fmla="*/ 1332 w 1424"/>
                  <a:gd name="T23" fmla="*/ 0 h 1039"/>
                  <a:gd name="T24" fmla="*/ 305 w 1424"/>
                  <a:gd name="T25" fmla="*/ 0 h 1039"/>
                  <a:gd name="T26" fmla="*/ 0 w 1424"/>
                  <a:gd name="T27" fmla="*/ 306 h 1039"/>
                  <a:gd name="T28" fmla="*/ 0 w 1424"/>
                  <a:gd name="T29" fmla="*/ 734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24" h="1039">
                    <a:moveTo>
                      <a:pt x="0" y="734"/>
                    </a:moveTo>
                    <a:cubicBezTo>
                      <a:pt x="0" y="948"/>
                      <a:pt x="90" y="1039"/>
                      <a:pt x="305" y="1039"/>
                    </a:cubicBezTo>
                    <a:lnTo>
                      <a:pt x="1332" y="1039"/>
                    </a:lnTo>
                    <a:cubicBezTo>
                      <a:pt x="1388" y="1039"/>
                      <a:pt x="1424" y="1004"/>
                      <a:pt x="1424" y="947"/>
                    </a:cubicBezTo>
                    <a:cubicBezTo>
                      <a:pt x="1424" y="892"/>
                      <a:pt x="1392" y="856"/>
                      <a:pt x="1334" y="856"/>
                    </a:cubicBezTo>
                    <a:lnTo>
                      <a:pt x="305" y="856"/>
                    </a:lnTo>
                    <a:cubicBezTo>
                      <a:pt x="214" y="854"/>
                      <a:pt x="183" y="823"/>
                      <a:pt x="183" y="734"/>
                    </a:cubicBezTo>
                    <a:lnTo>
                      <a:pt x="183" y="306"/>
                    </a:lnTo>
                    <a:cubicBezTo>
                      <a:pt x="183" y="217"/>
                      <a:pt x="214" y="185"/>
                      <a:pt x="305" y="184"/>
                    </a:cubicBezTo>
                    <a:lnTo>
                      <a:pt x="1331" y="184"/>
                    </a:lnTo>
                    <a:cubicBezTo>
                      <a:pt x="1387" y="184"/>
                      <a:pt x="1423" y="148"/>
                      <a:pt x="1423" y="92"/>
                    </a:cubicBezTo>
                    <a:cubicBezTo>
                      <a:pt x="1423" y="37"/>
                      <a:pt x="1388" y="0"/>
                      <a:pt x="1332" y="0"/>
                    </a:cubicBezTo>
                    <a:lnTo>
                      <a:pt x="305" y="0"/>
                    </a:lnTo>
                    <a:cubicBezTo>
                      <a:pt x="90" y="0"/>
                      <a:pt x="0" y="92"/>
                      <a:pt x="0" y="306"/>
                    </a:cubicBezTo>
                    <a:lnTo>
                      <a:pt x="0" y="734"/>
                    </a:lnTo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Geomanist" panose="02000503000000020004" pitchFamily="50" charset="-18"/>
                </a:endParaRPr>
              </a:p>
            </p:txBody>
          </p:sp>
          <p:sp>
            <p:nvSpPr>
              <p:cNvPr id="24" name="Freeform 9">
                <a:extLst>
                  <a:ext uri="{FF2B5EF4-FFF2-40B4-BE49-F238E27FC236}">
                    <a16:creationId xmlns:a16="http://schemas.microsoft.com/office/drawing/2014/main" id="{B8C62246-66D1-4773-92F0-30FFE5A3FC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0988" y="2507877"/>
                <a:ext cx="1276350" cy="868363"/>
              </a:xfrm>
              <a:custGeom>
                <a:avLst/>
                <a:gdLst>
                  <a:gd name="T0" fmla="*/ 306 w 1528"/>
                  <a:gd name="T1" fmla="*/ 856 h 1039"/>
                  <a:gd name="T2" fmla="*/ 183 w 1528"/>
                  <a:gd name="T3" fmla="*/ 732 h 1039"/>
                  <a:gd name="T4" fmla="*/ 183 w 1528"/>
                  <a:gd name="T5" fmla="*/ 304 h 1039"/>
                  <a:gd name="T6" fmla="*/ 306 w 1528"/>
                  <a:gd name="T7" fmla="*/ 184 h 1039"/>
                  <a:gd name="T8" fmla="*/ 1222 w 1528"/>
                  <a:gd name="T9" fmla="*/ 184 h 1039"/>
                  <a:gd name="T10" fmla="*/ 1345 w 1528"/>
                  <a:gd name="T11" fmla="*/ 306 h 1039"/>
                  <a:gd name="T12" fmla="*/ 1345 w 1528"/>
                  <a:gd name="T13" fmla="*/ 732 h 1039"/>
                  <a:gd name="T14" fmla="*/ 1222 w 1528"/>
                  <a:gd name="T15" fmla="*/ 856 h 1039"/>
                  <a:gd name="T16" fmla="*/ 306 w 1528"/>
                  <a:gd name="T17" fmla="*/ 856 h 1039"/>
                  <a:gd name="T18" fmla="*/ 306 w 1528"/>
                  <a:gd name="T19" fmla="*/ 856 h 1039"/>
                  <a:gd name="T20" fmla="*/ 0 w 1528"/>
                  <a:gd name="T21" fmla="*/ 732 h 1039"/>
                  <a:gd name="T22" fmla="*/ 306 w 1528"/>
                  <a:gd name="T23" fmla="*/ 1039 h 1039"/>
                  <a:gd name="T24" fmla="*/ 1222 w 1528"/>
                  <a:gd name="T25" fmla="*/ 1039 h 1039"/>
                  <a:gd name="T26" fmla="*/ 1528 w 1528"/>
                  <a:gd name="T27" fmla="*/ 732 h 1039"/>
                  <a:gd name="T28" fmla="*/ 1528 w 1528"/>
                  <a:gd name="T29" fmla="*/ 304 h 1039"/>
                  <a:gd name="T30" fmla="*/ 1222 w 1528"/>
                  <a:gd name="T31" fmla="*/ 0 h 1039"/>
                  <a:gd name="T32" fmla="*/ 306 w 1528"/>
                  <a:gd name="T33" fmla="*/ 0 h 1039"/>
                  <a:gd name="T34" fmla="*/ 0 w 1528"/>
                  <a:gd name="T35" fmla="*/ 304 h 1039"/>
                  <a:gd name="T36" fmla="*/ 0 w 1528"/>
                  <a:gd name="T37" fmla="*/ 732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28" h="1039">
                    <a:moveTo>
                      <a:pt x="306" y="856"/>
                    </a:moveTo>
                    <a:cubicBezTo>
                      <a:pt x="214" y="854"/>
                      <a:pt x="183" y="821"/>
                      <a:pt x="183" y="732"/>
                    </a:cubicBezTo>
                    <a:lnTo>
                      <a:pt x="183" y="304"/>
                    </a:lnTo>
                    <a:cubicBezTo>
                      <a:pt x="183" y="215"/>
                      <a:pt x="214" y="185"/>
                      <a:pt x="306" y="184"/>
                    </a:cubicBezTo>
                    <a:lnTo>
                      <a:pt x="1222" y="184"/>
                    </a:lnTo>
                    <a:cubicBezTo>
                      <a:pt x="1314" y="185"/>
                      <a:pt x="1345" y="217"/>
                      <a:pt x="1345" y="306"/>
                    </a:cubicBezTo>
                    <a:lnTo>
                      <a:pt x="1345" y="732"/>
                    </a:lnTo>
                    <a:cubicBezTo>
                      <a:pt x="1345" y="821"/>
                      <a:pt x="1314" y="854"/>
                      <a:pt x="1222" y="856"/>
                    </a:cubicBezTo>
                    <a:lnTo>
                      <a:pt x="306" y="856"/>
                    </a:lnTo>
                    <a:lnTo>
                      <a:pt x="306" y="856"/>
                    </a:lnTo>
                    <a:close/>
                    <a:moveTo>
                      <a:pt x="0" y="732"/>
                    </a:moveTo>
                    <a:cubicBezTo>
                      <a:pt x="0" y="946"/>
                      <a:pt x="90" y="1039"/>
                      <a:pt x="306" y="1039"/>
                    </a:cubicBezTo>
                    <a:lnTo>
                      <a:pt x="1222" y="1039"/>
                    </a:lnTo>
                    <a:cubicBezTo>
                      <a:pt x="1438" y="1039"/>
                      <a:pt x="1528" y="946"/>
                      <a:pt x="1528" y="732"/>
                    </a:cubicBezTo>
                    <a:lnTo>
                      <a:pt x="1528" y="304"/>
                    </a:lnTo>
                    <a:cubicBezTo>
                      <a:pt x="1528" y="91"/>
                      <a:pt x="1438" y="0"/>
                      <a:pt x="1222" y="0"/>
                    </a:cubicBezTo>
                    <a:lnTo>
                      <a:pt x="306" y="0"/>
                    </a:lnTo>
                    <a:cubicBezTo>
                      <a:pt x="90" y="0"/>
                      <a:pt x="0" y="91"/>
                      <a:pt x="0" y="304"/>
                    </a:cubicBezTo>
                    <a:lnTo>
                      <a:pt x="0" y="732"/>
                    </a:lnTo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Geomanist" panose="02000503000000020004" pitchFamily="50" charset="-18"/>
                </a:endParaRPr>
              </a:p>
            </p:txBody>
          </p:sp>
          <p:sp>
            <p:nvSpPr>
              <p:cNvPr id="25" name="Freeform 10">
                <a:extLst>
                  <a:ext uri="{FF2B5EF4-FFF2-40B4-BE49-F238E27FC236}">
                    <a16:creationId xmlns:a16="http://schemas.microsoft.com/office/drawing/2014/main" id="{55459892-E40F-4F10-8E73-F8CE1D06C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038" y="2507877"/>
                <a:ext cx="1276350" cy="868363"/>
              </a:xfrm>
              <a:custGeom>
                <a:avLst/>
                <a:gdLst>
                  <a:gd name="T0" fmla="*/ 1528 w 1528"/>
                  <a:gd name="T1" fmla="*/ 92 h 1039"/>
                  <a:gd name="T2" fmla="*/ 1436 w 1528"/>
                  <a:gd name="T3" fmla="*/ 0 h 1039"/>
                  <a:gd name="T4" fmla="*/ 1039 w 1528"/>
                  <a:gd name="T5" fmla="*/ 0 h 1039"/>
                  <a:gd name="T6" fmla="*/ 733 w 1528"/>
                  <a:gd name="T7" fmla="*/ 306 h 1039"/>
                  <a:gd name="T8" fmla="*/ 733 w 1528"/>
                  <a:gd name="T9" fmla="*/ 734 h 1039"/>
                  <a:gd name="T10" fmla="*/ 609 w 1528"/>
                  <a:gd name="T11" fmla="*/ 856 h 1039"/>
                  <a:gd name="T12" fmla="*/ 88 w 1528"/>
                  <a:gd name="T13" fmla="*/ 856 h 1039"/>
                  <a:gd name="T14" fmla="*/ 0 w 1528"/>
                  <a:gd name="T15" fmla="*/ 948 h 1039"/>
                  <a:gd name="T16" fmla="*/ 88 w 1528"/>
                  <a:gd name="T17" fmla="*/ 1039 h 1039"/>
                  <a:gd name="T18" fmla="*/ 609 w 1528"/>
                  <a:gd name="T19" fmla="*/ 1039 h 1039"/>
                  <a:gd name="T20" fmla="*/ 917 w 1528"/>
                  <a:gd name="T21" fmla="*/ 734 h 1039"/>
                  <a:gd name="T22" fmla="*/ 917 w 1528"/>
                  <a:gd name="T23" fmla="*/ 306 h 1039"/>
                  <a:gd name="T24" fmla="*/ 1039 w 1528"/>
                  <a:gd name="T25" fmla="*/ 184 h 1039"/>
                  <a:gd name="T26" fmla="*/ 1436 w 1528"/>
                  <a:gd name="T27" fmla="*/ 184 h 1039"/>
                  <a:gd name="T28" fmla="*/ 1528 w 1528"/>
                  <a:gd name="T29" fmla="*/ 92 h 1039"/>
                  <a:gd name="T30" fmla="*/ 1528 w 1528"/>
                  <a:gd name="T31" fmla="*/ 92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28" h="1039">
                    <a:moveTo>
                      <a:pt x="1528" y="92"/>
                    </a:moveTo>
                    <a:cubicBezTo>
                      <a:pt x="1528" y="35"/>
                      <a:pt x="1496" y="0"/>
                      <a:pt x="1436" y="0"/>
                    </a:cubicBezTo>
                    <a:lnTo>
                      <a:pt x="1039" y="0"/>
                    </a:lnTo>
                    <a:cubicBezTo>
                      <a:pt x="825" y="0"/>
                      <a:pt x="733" y="92"/>
                      <a:pt x="733" y="306"/>
                    </a:cubicBezTo>
                    <a:lnTo>
                      <a:pt x="733" y="734"/>
                    </a:lnTo>
                    <a:cubicBezTo>
                      <a:pt x="733" y="818"/>
                      <a:pt x="695" y="856"/>
                      <a:pt x="609" y="856"/>
                    </a:cubicBezTo>
                    <a:lnTo>
                      <a:pt x="88" y="856"/>
                    </a:lnTo>
                    <a:cubicBezTo>
                      <a:pt x="33" y="856"/>
                      <a:pt x="0" y="891"/>
                      <a:pt x="0" y="948"/>
                    </a:cubicBezTo>
                    <a:cubicBezTo>
                      <a:pt x="0" y="1003"/>
                      <a:pt x="33" y="1039"/>
                      <a:pt x="88" y="1039"/>
                    </a:cubicBezTo>
                    <a:lnTo>
                      <a:pt x="609" y="1039"/>
                    </a:lnTo>
                    <a:cubicBezTo>
                      <a:pt x="821" y="1039"/>
                      <a:pt x="917" y="948"/>
                      <a:pt x="917" y="734"/>
                    </a:cubicBezTo>
                    <a:lnTo>
                      <a:pt x="917" y="306"/>
                    </a:lnTo>
                    <a:cubicBezTo>
                      <a:pt x="917" y="215"/>
                      <a:pt x="950" y="184"/>
                      <a:pt x="1039" y="184"/>
                    </a:cubicBezTo>
                    <a:lnTo>
                      <a:pt x="1436" y="184"/>
                    </a:lnTo>
                    <a:cubicBezTo>
                      <a:pt x="1496" y="184"/>
                      <a:pt x="1528" y="148"/>
                      <a:pt x="1528" y="92"/>
                    </a:cubicBezTo>
                    <a:lnTo>
                      <a:pt x="1528" y="92"/>
                    </a:lnTo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>
                  <a:latin typeface="Geomanist" panose="02000503000000020004" pitchFamily="50" charset="-18"/>
                </a:endParaRPr>
              </a:p>
            </p:txBody>
          </p:sp>
          <p:sp>
            <p:nvSpPr>
              <p:cNvPr id="26" name="Freeform 11">
                <a:extLst>
                  <a:ext uri="{FF2B5EF4-FFF2-40B4-BE49-F238E27FC236}">
                    <a16:creationId xmlns:a16="http://schemas.microsoft.com/office/drawing/2014/main" id="{55199429-959D-493E-98E2-E33C796E14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74350" y="3896940"/>
                <a:ext cx="288925" cy="447675"/>
              </a:xfrm>
              <a:custGeom>
                <a:avLst/>
                <a:gdLst>
                  <a:gd name="T0" fmla="*/ 163 w 345"/>
                  <a:gd name="T1" fmla="*/ 463 h 537"/>
                  <a:gd name="T2" fmla="*/ 257 w 345"/>
                  <a:gd name="T3" fmla="*/ 379 h 537"/>
                  <a:gd name="T4" fmla="*/ 163 w 345"/>
                  <a:gd name="T5" fmla="*/ 294 h 537"/>
                  <a:gd name="T6" fmla="*/ 85 w 345"/>
                  <a:gd name="T7" fmla="*/ 294 h 537"/>
                  <a:gd name="T8" fmla="*/ 85 w 345"/>
                  <a:gd name="T9" fmla="*/ 463 h 537"/>
                  <a:gd name="T10" fmla="*/ 163 w 345"/>
                  <a:gd name="T11" fmla="*/ 463 h 537"/>
                  <a:gd name="T12" fmla="*/ 161 w 345"/>
                  <a:gd name="T13" fmla="*/ 225 h 537"/>
                  <a:gd name="T14" fmla="*/ 240 w 345"/>
                  <a:gd name="T15" fmla="*/ 148 h 537"/>
                  <a:gd name="T16" fmla="*/ 161 w 345"/>
                  <a:gd name="T17" fmla="*/ 74 h 537"/>
                  <a:gd name="T18" fmla="*/ 85 w 345"/>
                  <a:gd name="T19" fmla="*/ 74 h 537"/>
                  <a:gd name="T20" fmla="*/ 85 w 345"/>
                  <a:gd name="T21" fmla="*/ 225 h 537"/>
                  <a:gd name="T22" fmla="*/ 161 w 345"/>
                  <a:gd name="T23" fmla="*/ 225 h 537"/>
                  <a:gd name="T24" fmla="*/ 0 w 345"/>
                  <a:gd name="T25" fmla="*/ 0 h 537"/>
                  <a:gd name="T26" fmla="*/ 158 w 345"/>
                  <a:gd name="T27" fmla="*/ 0 h 537"/>
                  <a:gd name="T28" fmla="*/ 328 w 345"/>
                  <a:gd name="T29" fmla="*/ 140 h 537"/>
                  <a:gd name="T30" fmla="*/ 260 w 345"/>
                  <a:gd name="T31" fmla="*/ 255 h 537"/>
                  <a:gd name="T32" fmla="*/ 345 w 345"/>
                  <a:gd name="T33" fmla="*/ 379 h 537"/>
                  <a:gd name="T34" fmla="*/ 171 w 345"/>
                  <a:gd name="T35" fmla="*/ 537 h 537"/>
                  <a:gd name="T36" fmla="*/ 0 w 345"/>
                  <a:gd name="T37" fmla="*/ 537 h 537"/>
                  <a:gd name="T38" fmla="*/ 0 w 345"/>
                  <a:gd name="T39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45" h="537">
                    <a:moveTo>
                      <a:pt x="163" y="463"/>
                    </a:moveTo>
                    <a:cubicBezTo>
                      <a:pt x="216" y="463"/>
                      <a:pt x="257" y="435"/>
                      <a:pt x="257" y="379"/>
                    </a:cubicBezTo>
                    <a:cubicBezTo>
                      <a:pt x="257" y="321"/>
                      <a:pt x="216" y="294"/>
                      <a:pt x="163" y="294"/>
                    </a:cubicBezTo>
                    <a:lnTo>
                      <a:pt x="85" y="294"/>
                    </a:lnTo>
                    <a:lnTo>
                      <a:pt x="85" y="463"/>
                    </a:lnTo>
                    <a:lnTo>
                      <a:pt x="163" y="463"/>
                    </a:lnTo>
                    <a:close/>
                    <a:moveTo>
                      <a:pt x="161" y="225"/>
                    </a:moveTo>
                    <a:cubicBezTo>
                      <a:pt x="207" y="225"/>
                      <a:pt x="240" y="194"/>
                      <a:pt x="240" y="148"/>
                    </a:cubicBezTo>
                    <a:cubicBezTo>
                      <a:pt x="240" y="103"/>
                      <a:pt x="210" y="74"/>
                      <a:pt x="161" y="74"/>
                    </a:cubicBezTo>
                    <a:lnTo>
                      <a:pt x="85" y="74"/>
                    </a:lnTo>
                    <a:lnTo>
                      <a:pt x="85" y="225"/>
                    </a:lnTo>
                    <a:lnTo>
                      <a:pt x="161" y="225"/>
                    </a:lnTo>
                    <a:close/>
                    <a:moveTo>
                      <a:pt x="0" y="0"/>
                    </a:moveTo>
                    <a:lnTo>
                      <a:pt x="158" y="0"/>
                    </a:lnTo>
                    <a:cubicBezTo>
                      <a:pt x="262" y="0"/>
                      <a:pt x="328" y="57"/>
                      <a:pt x="328" y="140"/>
                    </a:cubicBezTo>
                    <a:cubicBezTo>
                      <a:pt x="328" y="191"/>
                      <a:pt x="301" y="233"/>
                      <a:pt x="260" y="255"/>
                    </a:cubicBezTo>
                    <a:cubicBezTo>
                      <a:pt x="313" y="278"/>
                      <a:pt x="345" y="321"/>
                      <a:pt x="345" y="379"/>
                    </a:cubicBezTo>
                    <a:cubicBezTo>
                      <a:pt x="345" y="475"/>
                      <a:pt x="267" y="537"/>
                      <a:pt x="171" y="537"/>
                    </a:cubicBezTo>
                    <a:lnTo>
                      <a:pt x="0" y="53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AA5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>
                  <a:latin typeface="Geomanist" panose="02000503000000020004" pitchFamily="50" charset="-18"/>
                </a:endParaRPr>
              </a:p>
            </p:txBody>
          </p:sp>
          <p:sp>
            <p:nvSpPr>
              <p:cNvPr id="27" name="Freeform 12">
                <a:extLst>
                  <a:ext uri="{FF2B5EF4-FFF2-40B4-BE49-F238E27FC236}">
                    <a16:creationId xmlns:a16="http://schemas.microsoft.com/office/drawing/2014/main" id="{B9B944AD-832E-480A-B645-616C109B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4400" y="3896940"/>
                <a:ext cx="347663" cy="457200"/>
              </a:xfrm>
              <a:custGeom>
                <a:avLst/>
                <a:gdLst>
                  <a:gd name="T0" fmla="*/ 0 w 415"/>
                  <a:gd name="T1" fmla="*/ 340 h 547"/>
                  <a:gd name="T2" fmla="*/ 0 w 415"/>
                  <a:gd name="T3" fmla="*/ 0 h 547"/>
                  <a:gd name="T4" fmla="*/ 86 w 415"/>
                  <a:gd name="T5" fmla="*/ 0 h 547"/>
                  <a:gd name="T6" fmla="*/ 86 w 415"/>
                  <a:gd name="T7" fmla="*/ 339 h 547"/>
                  <a:gd name="T8" fmla="*/ 208 w 415"/>
                  <a:gd name="T9" fmla="*/ 468 h 547"/>
                  <a:gd name="T10" fmla="*/ 331 w 415"/>
                  <a:gd name="T11" fmla="*/ 338 h 547"/>
                  <a:gd name="T12" fmla="*/ 331 w 415"/>
                  <a:gd name="T13" fmla="*/ 0 h 547"/>
                  <a:gd name="T14" fmla="*/ 415 w 415"/>
                  <a:gd name="T15" fmla="*/ 0 h 547"/>
                  <a:gd name="T16" fmla="*/ 415 w 415"/>
                  <a:gd name="T17" fmla="*/ 339 h 547"/>
                  <a:gd name="T18" fmla="*/ 208 w 415"/>
                  <a:gd name="T19" fmla="*/ 547 h 547"/>
                  <a:gd name="T20" fmla="*/ 0 w 415"/>
                  <a:gd name="T21" fmla="*/ 340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5" h="547">
                    <a:moveTo>
                      <a:pt x="0" y="340"/>
                    </a:moveTo>
                    <a:lnTo>
                      <a:pt x="0" y="0"/>
                    </a:lnTo>
                    <a:lnTo>
                      <a:pt x="86" y="0"/>
                    </a:lnTo>
                    <a:lnTo>
                      <a:pt x="86" y="339"/>
                    </a:lnTo>
                    <a:cubicBezTo>
                      <a:pt x="86" y="418"/>
                      <a:pt x="128" y="468"/>
                      <a:pt x="208" y="468"/>
                    </a:cubicBezTo>
                    <a:cubicBezTo>
                      <a:pt x="287" y="468"/>
                      <a:pt x="331" y="417"/>
                      <a:pt x="331" y="338"/>
                    </a:cubicBezTo>
                    <a:lnTo>
                      <a:pt x="331" y="0"/>
                    </a:lnTo>
                    <a:lnTo>
                      <a:pt x="415" y="0"/>
                    </a:lnTo>
                    <a:lnTo>
                      <a:pt x="415" y="339"/>
                    </a:lnTo>
                    <a:cubicBezTo>
                      <a:pt x="415" y="461"/>
                      <a:pt x="339" y="547"/>
                      <a:pt x="208" y="547"/>
                    </a:cubicBezTo>
                    <a:cubicBezTo>
                      <a:pt x="74" y="547"/>
                      <a:pt x="0" y="464"/>
                      <a:pt x="0" y="340"/>
                    </a:cubicBezTo>
                  </a:path>
                </a:pathLst>
              </a:custGeom>
              <a:solidFill>
                <a:srgbClr val="4AA5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Geomanist" panose="02000503000000020004" pitchFamily="50" charset="-18"/>
                </a:endParaRPr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ACE4BE70-D35C-446A-81DE-552898E7F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0013" y="3889002"/>
                <a:ext cx="287338" cy="465138"/>
              </a:xfrm>
              <a:custGeom>
                <a:avLst/>
                <a:gdLst>
                  <a:gd name="T0" fmla="*/ 72 w 344"/>
                  <a:gd name="T1" fmla="*/ 402 h 557"/>
                  <a:gd name="T2" fmla="*/ 177 w 344"/>
                  <a:gd name="T3" fmla="*/ 478 h 557"/>
                  <a:gd name="T4" fmla="*/ 258 w 344"/>
                  <a:gd name="T5" fmla="*/ 406 h 557"/>
                  <a:gd name="T6" fmla="*/ 16 w 344"/>
                  <a:gd name="T7" fmla="*/ 145 h 557"/>
                  <a:gd name="T8" fmla="*/ 177 w 344"/>
                  <a:gd name="T9" fmla="*/ 0 h 557"/>
                  <a:gd name="T10" fmla="*/ 336 w 344"/>
                  <a:gd name="T11" fmla="*/ 110 h 557"/>
                  <a:gd name="T12" fmla="*/ 265 w 344"/>
                  <a:gd name="T13" fmla="*/ 141 h 557"/>
                  <a:gd name="T14" fmla="*/ 176 w 344"/>
                  <a:gd name="T15" fmla="*/ 78 h 557"/>
                  <a:gd name="T16" fmla="*/ 101 w 344"/>
                  <a:gd name="T17" fmla="*/ 144 h 557"/>
                  <a:gd name="T18" fmla="*/ 344 w 344"/>
                  <a:gd name="T19" fmla="*/ 400 h 557"/>
                  <a:gd name="T20" fmla="*/ 173 w 344"/>
                  <a:gd name="T21" fmla="*/ 557 h 557"/>
                  <a:gd name="T22" fmla="*/ 0 w 344"/>
                  <a:gd name="T23" fmla="*/ 436 h 557"/>
                  <a:gd name="T24" fmla="*/ 72 w 344"/>
                  <a:gd name="T25" fmla="*/ 402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4" h="557">
                    <a:moveTo>
                      <a:pt x="72" y="402"/>
                    </a:moveTo>
                    <a:cubicBezTo>
                      <a:pt x="87" y="440"/>
                      <a:pt x="118" y="478"/>
                      <a:pt x="177" y="478"/>
                    </a:cubicBezTo>
                    <a:cubicBezTo>
                      <a:pt x="225" y="478"/>
                      <a:pt x="258" y="451"/>
                      <a:pt x="258" y="406"/>
                    </a:cubicBezTo>
                    <a:cubicBezTo>
                      <a:pt x="258" y="292"/>
                      <a:pt x="16" y="318"/>
                      <a:pt x="16" y="145"/>
                    </a:cubicBezTo>
                    <a:cubicBezTo>
                      <a:pt x="16" y="62"/>
                      <a:pt x="78" y="0"/>
                      <a:pt x="177" y="0"/>
                    </a:cubicBezTo>
                    <a:cubicBezTo>
                      <a:pt x="279" y="0"/>
                      <a:pt x="323" y="72"/>
                      <a:pt x="336" y="110"/>
                    </a:cubicBezTo>
                    <a:lnTo>
                      <a:pt x="265" y="141"/>
                    </a:lnTo>
                    <a:cubicBezTo>
                      <a:pt x="253" y="115"/>
                      <a:pt x="228" y="78"/>
                      <a:pt x="176" y="78"/>
                    </a:cubicBezTo>
                    <a:cubicBezTo>
                      <a:pt x="128" y="78"/>
                      <a:pt x="101" y="108"/>
                      <a:pt x="101" y="144"/>
                    </a:cubicBezTo>
                    <a:cubicBezTo>
                      <a:pt x="101" y="250"/>
                      <a:pt x="344" y="231"/>
                      <a:pt x="344" y="400"/>
                    </a:cubicBezTo>
                    <a:cubicBezTo>
                      <a:pt x="344" y="489"/>
                      <a:pt x="279" y="557"/>
                      <a:pt x="173" y="557"/>
                    </a:cubicBezTo>
                    <a:cubicBezTo>
                      <a:pt x="64" y="557"/>
                      <a:pt x="16" y="483"/>
                      <a:pt x="0" y="436"/>
                    </a:cubicBezTo>
                    <a:lnTo>
                      <a:pt x="72" y="402"/>
                    </a:lnTo>
                  </a:path>
                </a:pathLst>
              </a:custGeom>
              <a:solidFill>
                <a:srgbClr val="4AA5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Geomanist" panose="02000503000000020004" pitchFamily="50" charset="-18"/>
                </a:endParaRPr>
              </a:p>
            </p:txBody>
          </p:sp>
          <p:sp>
            <p:nvSpPr>
              <p:cNvPr id="33" name="Rectangle 14">
                <a:extLst>
                  <a:ext uri="{FF2B5EF4-FFF2-40B4-BE49-F238E27FC236}">
                    <a16:creationId xmlns:a16="http://schemas.microsoft.com/office/drawing/2014/main" id="{21E4FF68-9B30-4911-A708-4E2C44DDD7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1650" y="3896940"/>
                <a:ext cx="71438" cy="447675"/>
              </a:xfrm>
              <a:prstGeom prst="rect">
                <a:avLst/>
              </a:prstGeom>
              <a:solidFill>
                <a:srgbClr val="4AA5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>
                  <a:latin typeface="Geomanist" panose="02000503000000020004" pitchFamily="50" charset="-18"/>
                </a:endParaRPr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D7EAAA70-6494-403D-8713-68488F0BF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2788" y="3896940"/>
                <a:ext cx="360363" cy="447675"/>
              </a:xfrm>
              <a:custGeom>
                <a:avLst/>
                <a:gdLst>
                  <a:gd name="T0" fmla="*/ 0 w 227"/>
                  <a:gd name="T1" fmla="*/ 0 h 282"/>
                  <a:gd name="T2" fmla="*/ 45 w 227"/>
                  <a:gd name="T3" fmla="*/ 0 h 282"/>
                  <a:gd name="T4" fmla="*/ 183 w 227"/>
                  <a:gd name="T5" fmla="*/ 212 h 282"/>
                  <a:gd name="T6" fmla="*/ 183 w 227"/>
                  <a:gd name="T7" fmla="*/ 0 h 282"/>
                  <a:gd name="T8" fmla="*/ 227 w 227"/>
                  <a:gd name="T9" fmla="*/ 0 h 282"/>
                  <a:gd name="T10" fmla="*/ 227 w 227"/>
                  <a:gd name="T11" fmla="*/ 282 h 282"/>
                  <a:gd name="T12" fmla="*/ 183 w 227"/>
                  <a:gd name="T13" fmla="*/ 282 h 282"/>
                  <a:gd name="T14" fmla="*/ 44 w 227"/>
                  <a:gd name="T15" fmla="*/ 72 h 282"/>
                  <a:gd name="T16" fmla="*/ 44 w 227"/>
                  <a:gd name="T17" fmla="*/ 282 h 282"/>
                  <a:gd name="T18" fmla="*/ 0 w 227"/>
                  <a:gd name="T19" fmla="*/ 282 h 282"/>
                  <a:gd name="T20" fmla="*/ 0 w 227"/>
                  <a:gd name="T21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7" h="282">
                    <a:moveTo>
                      <a:pt x="0" y="0"/>
                    </a:moveTo>
                    <a:lnTo>
                      <a:pt x="45" y="0"/>
                    </a:lnTo>
                    <a:lnTo>
                      <a:pt x="183" y="212"/>
                    </a:lnTo>
                    <a:lnTo>
                      <a:pt x="183" y="0"/>
                    </a:lnTo>
                    <a:lnTo>
                      <a:pt x="227" y="0"/>
                    </a:lnTo>
                    <a:lnTo>
                      <a:pt x="227" y="282"/>
                    </a:lnTo>
                    <a:lnTo>
                      <a:pt x="183" y="282"/>
                    </a:lnTo>
                    <a:lnTo>
                      <a:pt x="44" y="72"/>
                    </a:lnTo>
                    <a:lnTo>
                      <a:pt x="44" y="282"/>
                    </a:lnTo>
                    <a:lnTo>
                      <a:pt x="0" y="2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AA5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Geomanist" panose="02000503000000020004" pitchFamily="50" charset="-18"/>
                </a:endParaRPr>
              </a:p>
            </p:txBody>
          </p:sp>
          <p:sp>
            <p:nvSpPr>
              <p:cNvPr id="35" name="Freeform 16">
                <a:extLst>
                  <a:ext uri="{FF2B5EF4-FFF2-40B4-BE49-F238E27FC236}">
                    <a16:creationId xmlns:a16="http://schemas.microsoft.com/office/drawing/2014/main" id="{F9817957-59CE-4E5E-8DCF-34C5A1B78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1263" y="3896940"/>
                <a:ext cx="228600" cy="447675"/>
              </a:xfrm>
              <a:custGeom>
                <a:avLst/>
                <a:gdLst>
                  <a:gd name="T0" fmla="*/ 0 w 144"/>
                  <a:gd name="T1" fmla="*/ 0 h 282"/>
                  <a:gd name="T2" fmla="*/ 140 w 144"/>
                  <a:gd name="T3" fmla="*/ 0 h 282"/>
                  <a:gd name="T4" fmla="*/ 140 w 144"/>
                  <a:gd name="T5" fmla="*/ 40 h 282"/>
                  <a:gd name="T6" fmla="*/ 45 w 144"/>
                  <a:gd name="T7" fmla="*/ 40 h 282"/>
                  <a:gd name="T8" fmla="*/ 45 w 144"/>
                  <a:gd name="T9" fmla="*/ 119 h 282"/>
                  <a:gd name="T10" fmla="*/ 127 w 144"/>
                  <a:gd name="T11" fmla="*/ 119 h 282"/>
                  <a:gd name="T12" fmla="*/ 127 w 144"/>
                  <a:gd name="T13" fmla="*/ 159 h 282"/>
                  <a:gd name="T14" fmla="*/ 45 w 144"/>
                  <a:gd name="T15" fmla="*/ 159 h 282"/>
                  <a:gd name="T16" fmla="*/ 45 w 144"/>
                  <a:gd name="T17" fmla="*/ 242 h 282"/>
                  <a:gd name="T18" fmla="*/ 144 w 144"/>
                  <a:gd name="T19" fmla="*/ 242 h 282"/>
                  <a:gd name="T20" fmla="*/ 144 w 144"/>
                  <a:gd name="T21" fmla="*/ 282 h 282"/>
                  <a:gd name="T22" fmla="*/ 0 w 144"/>
                  <a:gd name="T23" fmla="*/ 282 h 282"/>
                  <a:gd name="T24" fmla="*/ 0 w 144"/>
                  <a:gd name="T25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" h="282">
                    <a:moveTo>
                      <a:pt x="0" y="0"/>
                    </a:moveTo>
                    <a:lnTo>
                      <a:pt x="140" y="0"/>
                    </a:lnTo>
                    <a:lnTo>
                      <a:pt x="140" y="40"/>
                    </a:lnTo>
                    <a:lnTo>
                      <a:pt x="45" y="40"/>
                    </a:lnTo>
                    <a:lnTo>
                      <a:pt x="45" y="119"/>
                    </a:lnTo>
                    <a:lnTo>
                      <a:pt x="127" y="119"/>
                    </a:lnTo>
                    <a:lnTo>
                      <a:pt x="127" y="159"/>
                    </a:lnTo>
                    <a:lnTo>
                      <a:pt x="45" y="159"/>
                    </a:lnTo>
                    <a:lnTo>
                      <a:pt x="45" y="242"/>
                    </a:lnTo>
                    <a:lnTo>
                      <a:pt x="144" y="242"/>
                    </a:lnTo>
                    <a:lnTo>
                      <a:pt x="144" y="282"/>
                    </a:lnTo>
                    <a:lnTo>
                      <a:pt x="0" y="2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AA5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Geomanist" panose="02000503000000020004" pitchFamily="50" charset="-18"/>
                </a:endParaRPr>
              </a:p>
            </p:txBody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id="{89ADD214-0161-4853-B989-8DF3ECB52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3525" y="3889002"/>
                <a:ext cx="288925" cy="465138"/>
              </a:xfrm>
              <a:custGeom>
                <a:avLst/>
                <a:gdLst>
                  <a:gd name="T0" fmla="*/ 72 w 344"/>
                  <a:gd name="T1" fmla="*/ 402 h 557"/>
                  <a:gd name="T2" fmla="*/ 177 w 344"/>
                  <a:gd name="T3" fmla="*/ 478 h 557"/>
                  <a:gd name="T4" fmla="*/ 257 w 344"/>
                  <a:gd name="T5" fmla="*/ 406 h 557"/>
                  <a:gd name="T6" fmla="*/ 16 w 344"/>
                  <a:gd name="T7" fmla="*/ 145 h 557"/>
                  <a:gd name="T8" fmla="*/ 177 w 344"/>
                  <a:gd name="T9" fmla="*/ 0 h 557"/>
                  <a:gd name="T10" fmla="*/ 335 w 344"/>
                  <a:gd name="T11" fmla="*/ 110 h 557"/>
                  <a:gd name="T12" fmla="*/ 265 w 344"/>
                  <a:gd name="T13" fmla="*/ 141 h 557"/>
                  <a:gd name="T14" fmla="*/ 175 w 344"/>
                  <a:gd name="T15" fmla="*/ 78 h 557"/>
                  <a:gd name="T16" fmla="*/ 101 w 344"/>
                  <a:gd name="T17" fmla="*/ 144 h 557"/>
                  <a:gd name="T18" fmla="*/ 344 w 344"/>
                  <a:gd name="T19" fmla="*/ 400 h 557"/>
                  <a:gd name="T20" fmla="*/ 173 w 344"/>
                  <a:gd name="T21" fmla="*/ 557 h 557"/>
                  <a:gd name="T22" fmla="*/ 0 w 344"/>
                  <a:gd name="T23" fmla="*/ 436 h 557"/>
                  <a:gd name="T24" fmla="*/ 72 w 344"/>
                  <a:gd name="T25" fmla="*/ 402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4" h="557">
                    <a:moveTo>
                      <a:pt x="72" y="402"/>
                    </a:moveTo>
                    <a:cubicBezTo>
                      <a:pt x="86" y="440"/>
                      <a:pt x="118" y="478"/>
                      <a:pt x="177" y="478"/>
                    </a:cubicBezTo>
                    <a:cubicBezTo>
                      <a:pt x="225" y="478"/>
                      <a:pt x="257" y="451"/>
                      <a:pt x="257" y="406"/>
                    </a:cubicBezTo>
                    <a:cubicBezTo>
                      <a:pt x="257" y="292"/>
                      <a:pt x="16" y="318"/>
                      <a:pt x="16" y="145"/>
                    </a:cubicBezTo>
                    <a:cubicBezTo>
                      <a:pt x="16" y="62"/>
                      <a:pt x="78" y="0"/>
                      <a:pt x="177" y="0"/>
                    </a:cubicBezTo>
                    <a:cubicBezTo>
                      <a:pt x="279" y="0"/>
                      <a:pt x="322" y="72"/>
                      <a:pt x="335" y="110"/>
                    </a:cubicBezTo>
                    <a:lnTo>
                      <a:pt x="265" y="141"/>
                    </a:lnTo>
                    <a:cubicBezTo>
                      <a:pt x="253" y="115"/>
                      <a:pt x="228" y="78"/>
                      <a:pt x="175" y="78"/>
                    </a:cubicBezTo>
                    <a:cubicBezTo>
                      <a:pt x="128" y="78"/>
                      <a:pt x="101" y="108"/>
                      <a:pt x="101" y="144"/>
                    </a:cubicBezTo>
                    <a:cubicBezTo>
                      <a:pt x="101" y="250"/>
                      <a:pt x="344" y="231"/>
                      <a:pt x="344" y="400"/>
                    </a:cubicBezTo>
                    <a:cubicBezTo>
                      <a:pt x="344" y="489"/>
                      <a:pt x="279" y="557"/>
                      <a:pt x="173" y="557"/>
                    </a:cubicBezTo>
                    <a:cubicBezTo>
                      <a:pt x="63" y="557"/>
                      <a:pt x="16" y="483"/>
                      <a:pt x="0" y="436"/>
                    </a:cubicBezTo>
                    <a:lnTo>
                      <a:pt x="72" y="402"/>
                    </a:lnTo>
                  </a:path>
                </a:pathLst>
              </a:custGeom>
              <a:solidFill>
                <a:srgbClr val="4AA5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Geomanist" panose="02000503000000020004" pitchFamily="50" charset="-18"/>
                </a:endParaRPr>
              </a:p>
            </p:txBody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id="{3DB42C96-D7C4-4E4A-BAED-13C65560C0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8175" y="3889002"/>
                <a:ext cx="287338" cy="465138"/>
              </a:xfrm>
              <a:custGeom>
                <a:avLst/>
                <a:gdLst>
                  <a:gd name="T0" fmla="*/ 72 w 345"/>
                  <a:gd name="T1" fmla="*/ 402 h 557"/>
                  <a:gd name="T2" fmla="*/ 177 w 345"/>
                  <a:gd name="T3" fmla="*/ 478 h 557"/>
                  <a:gd name="T4" fmla="*/ 258 w 345"/>
                  <a:gd name="T5" fmla="*/ 406 h 557"/>
                  <a:gd name="T6" fmla="*/ 16 w 345"/>
                  <a:gd name="T7" fmla="*/ 145 h 557"/>
                  <a:gd name="T8" fmla="*/ 177 w 345"/>
                  <a:gd name="T9" fmla="*/ 0 h 557"/>
                  <a:gd name="T10" fmla="*/ 336 w 345"/>
                  <a:gd name="T11" fmla="*/ 110 h 557"/>
                  <a:gd name="T12" fmla="*/ 266 w 345"/>
                  <a:gd name="T13" fmla="*/ 141 h 557"/>
                  <a:gd name="T14" fmla="*/ 176 w 345"/>
                  <a:gd name="T15" fmla="*/ 78 h 557"/>
                  <a:gd name="T16" fmla="*/ 102 w 345"/>
                  <a:gd name="T17" fmla="*/ 144 h 557"/>
                  <a:gd name="T18" fmla="*/ 345 w 345"/>
                  <a:gd name="T19" fmla="*/ 400 h 557"/>
                  <a:gd name="T20" fmla="*/ 174 w 345"/>
                  <a:gd name="T21" fmla="*/ 557 h 557"/>
                  <a:gd name="T22" fmla="*/ 0 w 345"/>
                  <a:gd name="T23" fmla="*/ 436 h 557"/>
                  <a:gd name="T24" fmla="*/ 72 w 345"/>
                  <a:gd name="T25" fmla="*/ 402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5" h="557">
                    <a:moveTo>
                      <a:pt x="72" y="402"/>
                    </a:moveTo>
                    <a:cubicBezTo>
                      <a:pt x="87" y="440"/>
                      <a:pt x="118" y="478"/>
                      <a:pt x="177" y="478"/>
                    </a:cubicBezTo>
                    <a:cubicBezTo>
                      <a:pt x="226" y="478"/>
                      <a:pt x="258" y="451"/>
                      <a:pt x="258" y="406"/>
                    </a:cubicBezTo>
                    <a:cubicBezTo>
                      <a:pt x="258" y="292"/>
                      <a:pt x="16" y="318"/>
                      <a:pt x="16" y="145"/>
                    </a:cubicBezTo>
                    <a:cubicBezTo>
                      <a:pt x="16" y="62"/>
                      <a:pt x="79" y="0"/>
                      <a:pt x="177" y="0"/>
                    </a:cubicBezTo>
                    <a:cubicBezTo>
                      <a:pt x="279" y="0"/>
                      <a:pt x="323" y="72"/>
                      <a:pt x="336" y="110"/>
                    </a:cubicBezTo>
                    <a:lnTo>
                      <a:pt x="266" y="141"/>
                    </a:lnTo>
                    <a:cubicBezTo>
                      <a:pt x="253" y="115"/>
                      <a:pt x="229" y="78"/>
                      <a:pt x="176" y="78"/>
                    </a:cubicBezTo>
                    <a:cubicBezTo>
                      <a:pt x="128" y="78"/>
                      <a:pt x="102" y="108"/>
                      <a:pt x="102" y="144"/>
                    </a:cubicBezTo>
                    <a:cubicBezTo>
                      <a:pt x="102" y="250"/>
                      <a:pt x="345" y="231"/>
                      <a:pt x="345" y="400"/>
                    </a:cubicBezTo>
                    <a:cubicBezTo>
                      <a:pt x="345" y="489"/>
                      <a:pt x="279" y="557"/>
                      <a:pt x="174" y="557"/>
                    </a:cubicBezTo>
                    <a:cubicBezTo>
                      <a:pt x="64" y="557"/>
                      <a:pt x="16" y="483"/>
                      <a:pt x="0" y="436"/>
                    </a:cubicBezTo>
                    <a:lnTo>
                      <a:pt x="72" y="402"/>
                    </a:lnTo>
                  </a:path>
                </a:pathLst>
              </a:custGeom>
              <a:solidFill>
                <a:srgbClr val="4AA5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Geomanist" panose="02000503000000020004" pitchFamily="50" charset="-18"/>
                </a:endParaRPr>
              </a:p>
            </p:txBody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id="{2FE5DEBD-CCE0-4C58-A6F3-31E8DA897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7613" y="3889002"/>
                <a:ext cx="287338" cy="465138"/>
              </a:xfrm>
              <a:custGeom>
                <a:avLst/>
                <a:gdLst>
                  <a:gd name="T0" fmla="*/ 72 w 344"/>
                  <a:gd name="T1" fmla="*/ 402 h 557"/>
                  <a:gd name="T2" fmla="*/ 177 w 344"/>
                  <a:gd name="T3" fmla="*/ 478 h 557"/>
                  <a:gd name="T4" fmla="*/ 258 w 344"/>
                  <a:gd name="T5" fmla="*/ 406 h 557"/>
                  <a:gd name="T6" fmla="*/ 16 w 344"/>
                  <a:gd name="T7" fmla="*/ 145 h 557"/>
                  <a:gd name="T8" fmla="*/ 177 w 344"/>
                  <a:gd name="T9" fmla="*/ 0 h 557"/>
                  <a:gd name="T10" fmla="*/ 336 w 344"/>
                  <a:gd name="T11" fmla="*/ 110 h 557"/>
                  <a:gd name="T12" fmla="*/ 265 w 344"/>
                  <a:gd name="T13" fmla="*/ 141 h 557"/>
                  <a:gd name="T14" fmla="*/ 176 w 344"/>
                  <a:gd name="T15" fmla="*/ 78 h 557"/>
                  <a:gd name="T16" fmla="*/ 101 w 344"/>
                  <a:gd name="T17" fmla="*/ 144 h 557"/>
                  <a:gd name="T18" fmla="*/ 344 w 344"/>
                  <a:gd name="T19" fmla="*/ 400 h 557"/>
                  <a:gd name="T20" fmla="*/ 173 w 344"/>
                  <a:gd name="T21" fmla="*/ 557 h 557"/>
                  <a:gd name="T22" fmla="*/ 0 w 344"/>
                  <a:gd name="T23" fmla="*/ 436 h 557"/>
                  <a:gd name="T24" fmla="*/ 72 w 344"/>
                  <a:gd name="T25" fmla="*/ 402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4" h="557">
                    <a:moveTo>
                      <a:pt x="72" y="402"/>
                    </a:moveTo>
                    <a:cubicBezTo>
                      <a:pt x="87" y="440"/>
                      <a:pt x="118" y="478"/>
                      <a:pt x="177" y="478"/>
                    </a:cubicBezTo>
                    <a:cubicBezTo>
                      <a:pt x="226" y="478"/>
                      <a:pt x="258" y="451"/>
                      <a:pt x="258" y="406"/>
                    </a:cubicBezTo>
                    <a:cubicBezTo>
                      <a:pt x="258" y="292"/>
                      <a:pt x="16" y="318"/>
                      <a:pt x="16" y="145"/>
                    </a:cubicBezTo>
                    <a:cubicBezTo>
                      <a:pt x="16" y="62"/>
                      <a:pt x="78" y="0"/>
                      <a:pt x="177" y="0"/>
                    </a:cubicBezTo>
                    <a:cubicBezTo>
                      <a:pt x="279" y="0"/>
                      <a:pt x="323" y="72"/>
                      <a:pt x="336" y="110"/>
                    </a:cubicBezTo>
                    <a:lnTo>
                      <a:pt x="265" y="141"/>
                    </a:lnTo>
                    <a:cubicBezTo>
                      <a:pt x="253" y="115"/>
                      <a:pt x="229" y="78"/>
                      <a:pt x="176" y="78"/>
                    </a:cubicBezTo>
                    <a:cubicBezTo>
                      <a:pt x="128" y="78"/>
                      <a:pt x="101" y="108"/>
                      <a:pt x="101" y="144"/>
                    </a:cubicBezTo>
                    <a:cubicBezTo>
                      <a:pt x="101" y="250"/>
                      <a:pt x="344" y="231"/>
                      <a:pt x="344" y="400"/>
                    </a:cubicBezTo>
                    <a:cubicBezTo>
                      <a:pt x="344" y="489"/>
                      <a:pt x="279" y="557"/>
                      <a:pt x="173" y="557"/>
                    </a:cubicBezTo>
                    <a:cubicBezTo>
                      <a:pt x="64" y="557"/>
                      <a:pt x="16" y="483"/>
                      <a:pt x="0" y="436"/>
                    </a:cubicBezTo>
                    <a:lnTo>
                      <a:pt x="72" y="402"/>
                    </a:lnTo>
                  </a:path>
                </a:pathLst>
              </a:custGeom>
              <a:solidFill>
                <a:srgbClr val="4AA5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Geomanist" panose="02000503000000020004" pitchFamily="50" charset="-18"/>
                </a:endParaRPr>
              </a:p>
            </p:txBody>
          </p:sp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CF18B4D1-E2EF-4D8C-9FB1-D9BC11F539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95438" y="3889002"/>
                <a:ext cx="461963" cy="465138"/>
              </a:xfrm>
              <a:custGeom>
                <a:avLst/>
                <a:gdLst>
                  <a:gd name="T0" fmla="*/ 276 w 552"/>
                  <a:gd name="T1" fmla="*/ 477 h 557"/>
                  <a:gd name="T2" fmla="*/ 464 w 552"/>
                  <a:gd name="T3" fmla="*/ 278 h 557"/>
                  <a:gd name="T4" fmla="*/ 276 w 552"/>
                  <a:gd name="T5" fmla="*/ 80 h 557"/>
                  <a:gd name="T6" fmla="*/ 88 w 552"/>
                  <a:gd name="T7" fmla="*/ 278 h 557"/>
                  <a:gd name="T8" fmla="*/ 276 w 552"/>
                  <a:gd name="T9" fmla="*/ 477 h 557"/>
                  <a:gd name="T10" fmla="*/ 276 w 552"/>
                  <a:gd name="T11" fmla="*/ 0 h 557"/>
                  <a:gd name="T12" fmla="*/ 552 w 552"/>
                  <a:gd name="T13" fmla="*/ 278 h 557"/>
                  <a:gd name="T14" fmla="*/ 275 w 552"/>
                  <a:gd name="T15" fmla="*/ 557 h 557"/>
                  <a:gd name="T16" fmla="*/ 0 w 552"/>
                  <a:gd name="T17" fmla="*/ 278 h 557"/>
                  <a:gd name="T18" fmla="*/ 276 w 552"/>
                  <a:gd name="T19" fmla="*/ 0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2" h="557">
                    <a:moveTo>
                      <a:pt x="276" y="477"/>
                    </a:moveTo>
                    <a:cubicBezTo>
                      <a:pt x="384" y="477"/>
                      <a:pt x="464" y="393"/>
                      <a:pt x="464" y="278"/>
                    </a:cubicBezTo>
                    <a:cubicBezTo>
                      <a:pt x="464" y="165"/>
                      <a:pt x="384" y="80"/>
                      <a:pt x="276" y="80"/>
                    </a:cubicBezTo>
                    <a:cubicBezTo>
                      <a:pt x="168" y="80"/>
                      <a:pt x="88" y="165"/>
                      <a:pt x="88" y="278"/>
                    </a:cubicBezTo>
                    <a:cubicBezTo>
                      <a:pt x="88" y="393"/>
                      <a:pt x="168" y="477"/>
                      <a:pt x="276" y="477"/>
                    </a:cubicBezTo>
                    <a:close/>
                    <a:moveTo>
                      <a:pt x="276" y="0"/>
                    </a:moveTo>
                    <a:cubicBezTo>
                      <a:pt x="436" y="0"/>
                      <a:pt x="552" y="122"/>
                      <a:pt x="552" y="278"/>
                    </a:cubicBezTo>
                    <a:cubicBezTo>
                      <a:pt x="552" y="436"/>
                      <a:pt x="436" y="557"/>
                      <a:pt x="275" y="557"/>
                    </a:cubicBezTo>
                    <a:cubicBezTo>
                      <a:pt x="115" y="557"/>
                      <a:pt x="0" y="437"/>
                      <a:pt x="0" y="278"/>
                    </a:cubicBezTo>
                    <a:cubicBezTo>
                      <a:pt x="0" y="121"/>
                      <a:pt x="116" y="0"/>
                      <a:pt x="276" y="0"/>
                    </a:cubicBezTo>
                  </a:path>
                </a:pathLst>
              </a:custGeom>
              <a:solidFill>
                <a:srgbClr val="4AA5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>
                  <a:latin typeface="Geomanist" panose="02000503000000020004" pitchFamily="50" charset="-18"/>
                </a:endParaRPr>
              </a:p>
            </p:txBody>
          </p:sp>
          <p:sp>
            <p:nvSpPr>
              <p:cNvPr id="40" name="Freeform 21">
                <a:extLst>
                  <a:ext uri="{FF2B5EF4-FFF2-40B4-BE49-F238E27FC236}">
                    <a16:creationId xmlns:a16="http://schemas.microsoft.com/office/drawing/2014/main" id="{AE2FD4EB-3A08-4C3C-A096-3443A4E003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1700" y="3896940"/>
                <a:ext cx="228600" cy="447675"/>
              </a:xfrm>
              <a:custGeom>
                <a:avLst/>
                <a:gdLst>
                  <a:gd name="T0" fmla="*/ 0 w 144"/>
                  <a:gd name="T1" fmla="*/ 0 h 282"/>
                  <a:gd name="T2" fmla="*/ 45 w 144"/>
                  <a:gd name="T3" fmla="*/ 0 h 282"/>
                  <a:gd name="T4" fmla="*/ 45 w 144"/>
                  <a:gd name="T5" fmla="*/ 242 h 282"/>
                  <a:gd name="T6" fmla="*/ 144 w 144"/>
                  <a:gd name="T7" fmla="*/ 242 h 282"/>
                  <a:gd name="T8" fmla="*/ 144 w 144"/>
                  <a:gd name="T9" fmla="*/ 282 h 282"/>
                  <a:gd name="T10" fmla="*/ 0 w 144"/>
                  <a:gd name="T11" fmla="*/ 282 h 282"/>
                  <a:gd name="T12" fmla="*/ 0 w 144"/>
                  <a:gd name="T13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82">
                    <a:moveTo>
                      <a:pt x="0" y="0"/>
                    </a:moveTo>
                    <a:lnTo>
                      <a:pt x="45" y="0"/>
                    </a:lnTo>
                    <a:lnTo>
                      <a:pt x="45" y="242"/>
                    </a:lnTo>
                    <a:lnTo>
                      <a:pt x="144" y="242"/>
                    </a:lnTo>
                    <a:lnTo>
                      <a:pt x="144" y="282"/>
                    </a:lnTo>
                    <a:lnTo>
                      <a:pt x="0" y="2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AA5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Geomanist" panose="02000503000000020004" pitchFamily="50" charset="-18"/>
                </a:endParaRPr>
              </a:p>
            </p:txBody>
          </p:sp>
          <p:sp>
            <p:nvSpPr>
              <p:cNvPr id="41" name="Freeform 22">
                <a:extLst>
                  <a:ext uri="{FF2B5EF4-FFF2-40B4-BE49-F238E27FC236}">
                    <a16:creationId xmlns:a16="http://schemas.microsoft.com/office/drawing/2014/main" id="{0370AD87-5C19-40C6-9696-FB8DD869D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0788" y="3896940"/>
                <a:ext cx="347663" cy="457200"/>
              </a:xfrm>
              <a:custGeom>
                <a:avLst/>
                <a:gdLst>
                  <a:gd name="T0" fmla="*/ 0 w 415"/>
                  <a:gd name="T1" fmla="*/ 340 h 547"/>
                  <a:gd name="T2" fmla="*/ 0 w 415"/>
                  <a:gd name="T3" fmla="*/ 0 h 547"/>
                  <a:gd name="T4" fmla="*/ 85 w 415"/>
                  <a:gd name="T5" fmla="*/ 0 h 547"/>
                  <a:gd name="T6" fmla="*/ 85 w 415"/>
                  <a:gd name="T7" fmla="*/ 339 h 547"/>
                  <a:gd name="T8" fmla="*/ 208 w 415"/>
                  <a:gd name="T9" fmla="*/ 468 h 547"/>
                  <a:gd name="T10" fmla="*/ 331 w 415"/>
                  <a:gd name="T11" fmla="*/ 338 h 547"/>
                  <a:gd name="T12" fmla="*/ 331 w 415"/>
                  <a:gd name="T13" fmla="*/ 0 h 547"/>
                  <a:gd name="T14" fmla="*/ 415 w 415"/>
                  <a:gd name="T15" fmla="*/ 0 h 547"/>
                  <a:gd name="T16" fmla="*/ 415 w 415"/>
                  <a:gd name="T17" fmla="*/ 339 h 547"/>
                  <a:gd name="T18" fmla="*/ 208 w 415"/>
                  <a:gd name="T19" fmla="*/ 547 h 547"/>
                  <a:gd name="T20" fmla="*/ 0 w 415"/>
                  <a:gd name="T21" fmla="*/ 340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5" h="547">
                    <a:moveTo>
                      <a:pt x="0" y="340"/>
                    </a:moveTo>
                    <a:lnTo>
                      <a:pt x="0" y="0"/>
                    </a:lnTo>
                    <a:lnTo>
                      <a:pt x="85" y="0"/>
                    </a:lnTo>
                    <a:lnTo>
                      <a:pt x="85" y="339"/>
                    </a:lnTo>
                    <a:cubicBezTo>
                      <a:pt x="85" y="418"/>
                      <a:pt x="128" y="468"/>
                      <a:pt x="208" y="468"/>
                    </a:cubicBezTo>
                    <a:cubicBezTo>
                      <a:pt x="287" y="468"/>
                      <a:pt x="331" y="417"/>
                      <a:pt x="331" y="338"/>
                    </a:cubicBezTo>
                    <a:lnTo>
                      <a:pt x="331" y="0"/>
                    </a:lnTo>
                    <a:lnTo>
                      <a:pt x="415" y="0"/>
                    </a:lnTo>
                    <a:lnTo>
                      <a:pt x="415" y="339"/>
                    </a:lnTo>
                    <a:cubicBezTo>
                      <a:pt x="415" y="461"/>
                      <a:pt x="338" y="547"/>
                      <a:pt x="208" y="547"/>
                    </a:cubicBezTo>
                    <a:cubicBezTo>
                      <a:pt x="74" y="547"/>
                      <a:pt x="0" y="464"/>
                      <a:pt x="0" y="340"/>
                    </a:cubicBezTo>
                  </a:path>
                </a:pathLst>
              </a:custGeom>
              <a:solidFill>
                <a:srgbClr val="4AA5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Geomanist" panose="02000503000000020004" pitchFamily="50" charset="-18"/>
                </a:endParaRPr>
              </a:p>
            </p:txBody>
          </p:sp>
          <p:sp>
            <p:nvSpPr>
              <p:cNvPr id="42" name="Freeform 23">
                <a:extLst>
                  <a:ext uri="{FF2B5EF4-FFF2-40B4-BE49-F238E27FC236}">
                    <a16:creationId xmlns:a16="http://schemas.microsoft.com/office/drawing/2014/main" id="{EA3A6E96-73F1-4E42-844F-5037FE379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0050" y="3896940"/>
                <a:ext cx="296863" cy="447675"/>
              </a:xfrm>
              <a:custGeom>
                <a:avLst/>
                <a:gdLst>
                  <a:gd name="T0" fmla="*/ 71 w 187"/>
                  <a:gd name="T1" fmla="*/ 40 h 282"/>
                  <a:gd name="T2" fmla="*/ 0 w 187"/>
                  <a:gd name="T3" fmla="*/ 40 h 282"/>
                  <a:gd name="T4" fmla="*/ 0 w 187"/>
                  <a:gd name="T5" fmla="*/ 0 h 282"/>
                  <a:gd name="T6" fmla="*/ 187 w 187"/>
                  <a:gd name="T7" fmla="*/ 0 h 282"/>
                  <a:gd name="T8" fmla="*/ 187 w 187"/>
                  <a:gd name="T9" fmla="*/ 40 h 282"/>
                  <a:gd name="T10" fmla="*/ 116 w 187"/>
                  <a:gd name="T11" fmla="*/ 40 h 282"/>
                  <a:gd name="T12" fmla="*/ 116 w 187"/>
                  <a:gd name="T13" fmla="*/ 282 h 282"/>
                  <a:gd name="T14" fmla="*/ 71 w 187"/>
                  <a:gd name="T15" fmla="*/ 282 h 282"/>
                  <a:gd name="T16" fmla="*/ 71 w 187"/>
                  <a:gd name="T17" fmla="*/ 4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7" h="282">
                    <a:moveTo>
                      <a:pt x="71" y="40"/>
                    </a:moveTo>
                    <a:lnTo>
                      <a:pt x="0" y="40"/>
                    </a:lnTo>
                    <a:lnTo>
                      <a:pt x="0" y="0"/>
                    </a:lnTo>
                    <a:lnTo>
                      <a:pt x="187" y="0"/>
                    </a:lnTo>
                    <a:lnTo>
                      <a:pt x="187" y="40"/>
                    </a:lnTo>
                    <a:lnTo>
                      <a:pt x="116" y="40"/>
                    </a:lnTo>
                    <a:lnTo>
                      <a:pt x="116" y="282"/>
                    </a:lnTo>
                    <a:lnTo>
                      <a:pt x="71" y="282"/>
                    </a:lnTo>
                    <a:lnTo>
                      <a:pt x="71" y="40"/>
                    </a:lnTo>
                    <a:close/>
                  </a:path>
                </a:pathLst>
              </a:custGeom>
              <a:solidFill>
                <a:srgbClr val="4AA5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Geomanist" panose="02000503000000020004" pitchFamily="50" charset="-18"/>
                </a:endParaRPr>
              </a:p>
            </p:txBody>
          </p:sp>
          <p:sp>
            <p:nvSpPr>
              <p:cNvPr id="43" name="Rectangle 24">
                <a:extLst>
                  <a:ext uri="{FF2B5EF4-FFF2-40B4-BE49-F238E27FC236}">
                    <a16:creationId xmlns:a16="http://schemas.microsoft.com/office/drawing/2014/main" id="{B0337CF1-15F1-470E-9C36-4F60C90F3D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46450" y="3896940"/>
                <a:ext cx="71438" cy="447675"/>
              </a:xfrm>
              <a:prstGeom prst="rect">
                <a:avLst/>
              </a:prstGeom>
              <a:solidFill>
                <a:srgbClr val="4AA5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Geomanist" panose="02000503000000020004" pitchFamily="50" charset="-18"/>
                </a:endParaRPr>
              </a:p>
            </p:txBody>
          </p:sp>
          <p:sp>
            <p:nvSpPr>
              <p:cNvPr id="44" name="Freeform 25">
                <a:extLst>
                  <a:ext uri="{FF2B5EF4-FFF2-40B4-BE49-F238E27FC236}">
                    <a16:creationId xmlns:a16="http://schemas.microsoft.com/office/drawing/2014/main" id="{021B2BCD-3332-46AA-9245-EA02E48331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30600" y="3889002"/>
                <a:ext cx="463550" cy="465138"/>
              </a:xfrm>
              <a:custGeom>
                <a:avLst/>
                <a:gdLst>
                  <a:gd name="T0" fmla="*/ 277 w 553"/>
                  <a:gd name="T1" fmla="*/ 477 h 557"/>
                  <a:gd name="T2" fmla="*/ 465 w 553"/>
                  <a:gd name="T3" fmla="*/ 278 h 557"/>
                  <a:gd name="T4" fmla="*/ 277 w 553"/>
                  <a:gd name="T5" fmla="*/ 80 h 557"/>
                  <a:gd name="T6" fmla="*/ 89 w 553"/>
                  <a:gd name="T7" fmla="*/ 278 h 557"/>
                  <a:gd name="T8" fmla="*/ 277 w 553"/>
                  <a:gd name="T9" fmla="*/ 477 h 557"/>
                  <a:gd name="T10" fmla="*/ 277 w 553"/>
                  <a:gd name="T11" fmla="*/ 0 h 557"/>
                  <a:gd name="T12" fmla="*/ 553 w 553"/>
                  <a:gd name="T13" fmla="*/ 278 h 557"/>
                  <a:gd name="T14" fmla="*/ 276 w 553"/>
                  <a:gd name="T15" fmla="*/ 557 h 557"/>
                  <a:gd name="T16" fmla="*/ 0 w 553"/>
                  <a:gd name="T17" fmla="*/ 278 h 557"/>
                  <a:gd name="T18" fmla="*/ 277 w 553"/>
                  <a:gd name="T19" fmla="*/ 0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3" h="557">
                    <a:moveTo>
                      <a:pt x="277" y="477"/>
                    </a:moveTo>
                    <a:cubicBezTo>
                      <a:pt x="384" y="477"/>
                      <a:pt x="465" y="393"/>
                      <a:pt x="465" y="278"/>
                    </a:cubicBezTo>
                    <a:cubicBezTo>
                      <a:pt x="465" y="165"/>
                      <a:pt x="384" y="80"/>
                      <a:pt x="277" y="80"/>
                    </a:cubicBezTo>
                    <a:cubicBezTo>
                      <a:pt x="169" y="80"/>
                      <a:pt x="89" y="165"/>
                      <a:pt x="89" y="278"/>
                    </a:cubicBezTo>
                    <a:cubicBezTo>
                      <a:pt x="89" y="393"/>
                      <a:pt x="169" y="477"/>
                      <a:pt x="277" y="477"/>
                    </a:cubicBezTo>
                    <a:close/>
                    <a:moveTo>
                      <a:pt x="277" y="0"/>
                    </a:moveTo>
                    <a:cubicBezTo>
                      <a:pt x="437" y="0"/>
                      <a:pt x="553" y="122"/>
                      <a:pt x="553" y="278"/>
                    </a:cubicBezTo>
                    <a:cubicBezTo>
                      <a:pt x="553" y="436"/>
                      <a:pt x="437" y="557"/>
                      <a:pt x="276" y="557"/>
                    </a:cubicBezTo>
                    <a:cubicBezTo>
                      <a:pt x="116" y="557"/>
                      <a:pt x="0" y="437"/>
                      <a:pt x="0" y="278"/>
                    </a:cubicBezTo>
                    <a:cubicBezTo>
                      <a:pt x="0" y="121"/>
                      <a:pt x="117" y="0"/>
                      <a:pt x="277" y="0"/>
                    </a:cubicBezTo>
                  </a:path>
                </a:pathLst>
              </a:custGeom>
              <a:solidFill>
                <a:srgbClr val="4AA5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Geomanist" panose="02000503000000020004" pitchFamily="50" charset="-18"/>
                </a:endParaRPr>
              </a:p>
            </p:txBody>
          </p:sp>
          <p:sp>
            <p:nvSpPr>
              <p:cNvPr id="45" name="Freeform 26">
                <a:extLst>
                  <a:ext uri="{FF2B5EF4-FFF2-40B4-BE49-F238E27FC236}">
                    <a16:creationId xmlns:a16="http://schemas.microsoft.com/office/drawing/2014/main" id="{6BFA1820-23D0-49A6-8006-9F1F53E6F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06863" y="3896940"/>
                <a:ext cx="360363" cy="447675"/>
              </a:xfrm>
              <a:custGeom>
                <a:avLst/>
                <a:gdLst>
                  <a:gd name="T0" fmla="*/ 0 w 227"/>
                  <a:gd name="T1" fmla="*/ 0 h 282"/>
                  <a:gd name="T2" fmla="*/ 45 w 227"/>
                  <a:gd name="T3" fmla="*/ 0 h 282"/>
                  <a:gd name="T4" fmla="*/ 184 w 227"/>
                  <a:gd name="T5" fmla="*/ 212 h 282"/>
                  <a:gd name="T6" fmla="*/ 184 w 227"/>
                  <a:gd name="T7" fmla="*/ 0 h 282"/>
                  <a:gd name="T8" fmla="*/ 227 w 227"/>
                  <a:gd name="T9" fmla="*/ 0 h 282"/>
                  <a:gd name="T10" fmla="*/ 227 w 227"/>
                  <a:gd name="T11" fmla="*/ 282 h 282"/>
                  <a:gd name="T12" fmla="*/ 183 w 227"/>
                  <a:gd name="T13" fmla="*/ 282 h 282"/>
                  <a:gd name="T14" fmla="*/ 44 w 227"/>
                  <a:gd name="T15" fmla="*/ 72 h 282"/>
                  <a:gd name="T16" fmla="*/ 44 w 227"/>
                  <a:gd name="T17" fmla="*/ 282 h 282"/>
                  <a:gd name="T18" fmla="*/ 0 w 227"/>
                  <a:gd name="T19" fmla="*/ 282 h 282"/>
                  <a:gd name="T20" fmla="*/ 0 w 227"/>
                  <a:gd name="T21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7" h="282">
                    <a:moveTo>
                      <a:pt x="0" y="0"/>
                    </a:moveTo>
                    <a:lnTo>
                      <a:pt x="45" y="0"/>
                    </a:lnTo>
                    <a:lnTo>
                      <a:pt x="184" y="212"/>
                    </a:lnTo>
                    <a:lnTo>
                      <a:pt x="184" y="0"/>
                    </a:lnTo>
                    <a:lnTo>
                      <a:pt x="227" y="0"/>
                    </a:lnTo>
                    <a:lnTo>
                      <a:pt x="227" y="282"/>
                    </a:lnTo>
                    <a:lnTo>
                      <a:pt x="183" y="282"/>
                    </a:lnTo>
                    <a:lnTo>
                      <a:pt x="44" y="72"/>
                    </a:lnTo>
                    <a:lnTo>
                      <a:pt x="44" y="282"/>
                    </a:lnTo>
                    <a:lnTo>
                      <a:pt x="0" y="2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AA5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Geomanist" panose="02000503000000020004" pitchFamily="50" charset="-18"/>
                </a:endParaRPr>
              </a:p>
            </p:txBody>
          </p:sp>
          <p:sp>
            <p:nvSpPr>
              <p:cNvPr id="46" name="Freeform 27">
                <a:extLst>
                  <a:ext uri="{FF2B5EF4-FFF2-40B4-BE49-F238E27FC236}">
                    <a16:creationId xmlns:a16="http://schemas.microsoft.com/office/drawing/2014/main" id="{837502A7-B374-43A2-8072-E6F9CADA76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76763" y="3889002"/>
                <a:ext cx="288925" cy="465138"/>
              </a:xfrm>
              <a:custGeom>
                <a:avLst/>
                <a:gdLst>
                  <a:gd name="T0" fmla="*/ 72 w 345"/>
                  <a:gd name="T1" fmla="*/ 402 h 557"/>
                  <a:gd name="T2" fmla="*/ 177 w 345"/>
                  <a:gd name="T3" fmla="*/ 478 h 557"/>
                  <a:gd name="T4" fmla="*/ 258 w 345"/>
                  <a:gd name="T5" fmla="*/ 406 h 557"/>
                  <a:gd name="T6" fmla="*/ 16 w 345"/>
                  <a:gd name="T7" fmla="*/ 145 h 557"/>
                  <a:gd name="T8" fmla="*/ 177 w 345"/>
                  <a:gd name="T9" fmla="*/ 0 h 557"/>
                  <a:gd name="T10" fmla="*/ 336 w 345"/>
                  <a:gd name="T11" fmla="*/ 110 h 557"/>
                  <a:gd name="T12" fmla="*/ 266 w 345"/>
                  <a:gd name="T13" fmla="*/ 141 h 557"/>
                  <a:gd name="T14" fmla="*/ 176 w 345"/>
                  <a:gd name="T15" fmla="*/ 78 h 557"/>
                  <a:gd name="T16" fmla="*/ 102 w 345"/>
                  <a:gd name="T17" fmla="*/ 144 h 557"/>
                  <a:gd name="T18" fmla="*/ 345 w 345"/>
                  <a:gd name="T19" fmla="*/ 400 h 557"/>
                  <a:gd name="T20" fmla="*/ 174 w 345"/>
                  <a:gd name="T21" fmla="*/ 557 h 557"/>
                  <a:gd name="T22" fmla="*/ 0 w 345"/>
                  <a:gd name="T23" fmla="*/ 436 h 557"/>
                  <a:gd name="T24" fmla="*/ 72 w 345"/>
                  <a:gd name="T25" fmla="*/ 402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5" h="557">
                    <a:moveTo>
                      <a:pt x="72" y="402"/>
                    </a:moveTo>
                    <a:cubicBezTo>
                      <a:pt x="87" y="440"/>
                      <a:pt x="118" y="478"/>
                      <a:pt x="177" y="478"/>
                    </a:cubicBezTo>
                    <a:cubicBezTo>
                      <a:pt x="226" y="478"/>
                      <a:pt x="258" y="451"/>
                      <a:pt x="258" y="406"/>
                    </a:cubicBezTo>
                    <a:cubicBezTo>
                      <a:pt x="258" y="292"/>
                      <a:pt x="16" y="318"/>
                      <a:pt x="16" y="145"/>
                    </a:cubicBezTo>
                    <a:cubicBezTo>
                      <a:pt x="16" y="62"/>
                      <a:pt x="79" y="0"/>
                      <a:pt x="177" y="0"/>
                    </a:cubicBezTo>
                    <a:cubicBezTo>
                      <a:pt x="279" y="0"/>
                      <a:pt x="323" y="72"/>
                      <a:pt x="336" y="110"/>
                    </a:cubicBezTo>
                    <a:lnTo>
                      <a:pt x="266" y="141"/>
                    </a:lnTo>
                    <a:cubicBezTo>
                      <a:pt x="253" y="115"/>
                      <a:pt x="229" y="78"/>
                      <a:pt x="176" y="78"/>
                    </a:cubicBezTo>
                    <a:cubicBezTo>
                      <a:pt x="128" y="78"/>
                      <a:pt x="102" y="108"/>
                      <a:pt x="102" y="144"/>
                    </a:cubicBezTo>
                    <a:cubicBezTo>
                      <a:pt x="102" y="250"/>
                      <a:pt x="345" y="231"/>
                      <a:pt x="345" y="400"/>
                    </a:cubicBezTo>
                    <a:cubicBezTo>
                      <a:pt x="345" y="489"/>
                      <a:pt x="279" y="557"/>
                      <a:pt x="174" y="557"/>
                    </a:cubicBezTo>
                    <a:cubicBezTo>
                      <a:pt x="64" y="557"/>
                      <a:pt x="16" y="483"/>
                      <a:pt x="0" y="436"/>
                    </a:cubicBezTo>
                    <a:lnTo>
                      <a:pt x="72" y="402"/>
                    </a:lnTo>
                  </a:path>
                </a:pathLst>
              </a:custGeom>
              <a:solidFill>
                <a:srgbClr val="4AA5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Geomanist" panose="02000503000000020004" pitchFamily="50" charset="-18"/>
                </a:endParaRPr>
              </a:p>
            </p:txBody>
          </p:sp>
        </p:grpSp>
        <p:sp>
          <p:nvSpPr>
            <p:cNvPr id="10" name="Owal 9">
              <a:extLst>
                <a:ext uri="{FF2B5EF4-FFF2-40B4-BE49-F238E27FC236}">
                  <a16:creationId xmlns:a16="http://schemas.microsoft.com/office/drawing/2014/main" id="{38671362-0C8F-4A7D-9B79-7208A9C2BF62}"/>
                </a:ext>
              </a:extLst>
            </p:cNvPr>
            <p:cNvSpPr/>
            <p:nvPr/>
          </p:nvSpPr>
          <p:spPr>
            <a:xfrm>
              <a:off x="641673" y="2620771"/>
              <a:ext cx="2500153" cy="2500153"/>
            </a:xfrm>
            <a:prstGeom prst="ellipse">
              <a:avLst/>
            </a:prstGeom>
            <a:noFill/>
            <a:ln w="28575">
              <a:solidFill>
                <a:srgbClr val="00A4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83" name="Grupa 82">
            <a:extLst>
              <a:ext uri="{FF2B5EF4-FFF2-40B4-BE49-F238E27FC236}">
                <a16:creationId xmlns:a16="http://schemas.microsoft.com/office/drawing/2014/main" id="{D93E82BE-A206-43AF-9E4E-68A681ADF361}"/>
              </a:ext>
            </a:extLst>
          </p:cNvPr>
          <p:cNvGrpSpPr/>
          <p:nvPr/>
        </p:nvGrpSpPr>
        <p:grpSpPr>
          <a:xfrm>
            <a:off x="3899515" y="2534603"/>
            <a:ext cx="2716570" cy="2500153"/>
            <a:chOff x="3899515" y="2534603"/>
            <a:chExt cx="2716570" cy="2500153"/>
          </a:xfrm>
        </p:grpSpPr>
        <p:pic>
          <p:nvPicPr>
            <p:cNvPr id="18" name="Obraz 17">
              <a:extLst>
                <a:ext uri="{FF2B5EF4-FFF2-40B4-BE49-F238E27FC236}">
                  <a16:creationId xmlns:a16="http://schemas.microsoft.com/office/drawing/2014/main" id="{D3EF3EB2-71E7-4E36-92F3-AFC557186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9515" y="3302161"/>
              <a:ext cx="2716570" cy="965039"/>
            </a:xfrm>
            <a:prstGeom prst="rect">
              <a:avLst/>
            </a:prstGeom>
          </p:spPr>
        </p:pic>
        <p:sp>
          <p:nvSpPr>
            <p:cNvPr id="54" name="Owal 53">
              <a:extLst>
                <a:ext uri="{FF2B5EF4-FFF2-40B4-BE49-F238E27FC236}">
                  <a16:creationId xmlns:a16="http://schemas.microsoft.com/office/drawing/2014/main" id="{5EEB6F6C-4BC9-426B-9A9D-DC6757BDF98D}"/>
                </a:ext>
              </a:extLst>
            </p:cNvPr>
            <p:cNvSpPr/>
            <p:nvPr/>
          </p:nvSpPr>
          <p:spPr>
            <a:xfrm>
              <a:off x="3971906" y="2534603"/>
              <a:ext cx="2500153" cy="2500153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86" name="Grupa 85">
            <a:extLst>
              <a:ext uri="{FF2B5EF4-FFF2-40B4-BE49-F238E27FC236}">
                <a16:creationId xmlns:a16="http://schemas.microsoft.com/office/drawing/2014/main" id="{2D0A9D8C-06EA-4ECB-8282-1D1B6A9C34AF}"/>
              </a:ext>
            </a:extLst>
          </p:cNvPr>
          <p:cNvGrpSpPr/>
          <p:nvPr/>
        </p:nvGrpSpPr>
        <p:grpSpPr>
          <a:xfrm>
            <a:off x="4775720" y="2056123"/>
            <a:ext cx="990059" cy="923330"/>
            <a:chOff x="4775720" y="2056123"/>
            <a:chExt cx="990059" cy="923330"/>
          </a:xfrm>
        </p:grpSpPr>
        <p:sp>
          <p:nvSpPr>
            <p:cNvPr id="11" name="Prostokąt: zaokrąglone rogi 10">
              <a:extLst>
                <a:ext uri="{FF2B5EF4-FFF2-40B4-BE49-F238E27FC236}">
                  <a16:creationId xmlns:a16="http://schemas.microsoft.com/office/drawing/2014/main" id="{62A12DE8-2D62-48E7-8118-5142320BB4EE}"/>
                </a:ext>
              </a:extLst>
            </p:cNvPr>
            <p:cNvSpPr/>
            <p:nvPr/>
          </p:nvSpPr>
          <p:spPr>
            <a:xfrm>
              <a:off x="4775720" y="2056123"/>
              <a:ext cx="990059" cy="92333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61" name="Grafika 60">
              <a:extLst>
                <a:ext uri="{FF2B5EF4-FFF2-40B4-BE49-F238E27FC236}">
                  <a16:creationId xmlns:a16="http://schemas.microsoft.com/office/drawing/2014/main" id="{BC0198FB-328B-41FB-9241-3F7F491BA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flipH="1">
              <a:off x="4917601" y="2148089"/>
              <a:ext cx="773027" cy="773027"/>
            </a:xfrm>
            <a:prstGeom prst="rect">
              <a:avLst/>
            </a:prstGeom>
          </p:spPr>
        </p:pic>
      </p:grpSp>
      <p:sp>
        <p:nvSpPr>
          <p:cNvPr id="63" name="Prostokąt: zaokrąglone rogi 62">
            <a:extLst>
              <a:ext uri="{FF2B5EF4-FFF2-40B4-BE49-F238E27FC236}">
                <a16:creationId xmlns:a16="http://schemas.microsoft.com/office/drawing/2014/main" id="{480B9B0E-7C93-4152-A798-212CBB535456}"/>
              </a:ext>
            </a:extLst>
          </p:cNvPr>
          <p:cNvSpPr/>
          <p:nvPr/>
        </p:nvSpPr>
        <p:spPr>
          <a:xfrm>
            <a:off x="4785177" y="4593407"/>
            <a:ext cx="990059" cy="92333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85" name="Grupa 84">
            <a:extLst>
              <a:ext uri="{FF2B5EF4-FFF2-40B4-BE49-F238E27FC236}">
                <a16:creationId xmlns:a16="http://schemas.microsoft.com/office/drawing/2014/main" id="{6396D31B-085D-4D0A-A008-FEBFC4EC8E1C}"/>
              </a:ext>
            </a:extLst>
          </p:cNvPr>
          <p:cNvGrpSpPr/>
          <p:nvPr/>
        </p:nvGrpSpPr>
        <p:grpSpPr>
          <a:xfrm>
            <a:off x="1363003" y="2056123"/>
            <a:ext cx="990059" cy="923330"/>
            <a:chOff x="1363003" y="2056123"/>
            <a:chExt cx="990059" cy="923330"/>
          </a:xfrm>
        </p:grpSpPr>
        <p:sp>
          <p:nvSpPr>
            <p:cNvPr id="64" name="Prostokąt: zaokrąglone rogi 63">
              <a:extLst>
                <a:ext uri="{FF2B5EF4-FFF2-40B4-BE49-F238E27FC236}">
                  <a16:creationId xmlns:a16="http://schemas.microsoft.com/office/drawing/2014/main" id="{5DB752AE-6AB7-4CE2-B550-793B4DDD9777}"/>
                </a:ext>
              </a:extLst>
            </p:cNvPr>
            <p:cNvSpPr/>
            <p:nvPr/>
          </p:nvSpPr>
          <p:spPr>
            <a:xfrm>
              <a:off x="1363003" y="2056123"/>
              <a:ext cx="990059" cy="923330"/>
            </a:xfrm>
            <a:prstGeom prst="roundRect">
              <a:avLst/>
            </a:prstGeom>
            <a:solidFill>
              <a:srgbClr val="00A4E0"/>
            </a:solidFill>
            <a:ln>
              <a:solidFill>
                <a:srgbClr val="00A4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65" name="Grafika 64">
              <a:extLst>
                <a:ext uri="{FF2B5EF4-FFF2-40B4-BE49-F238E27FC236}">
                  <a16:creationId xmlns:a16="http://schemas.microsoft.com/office/drawing/2014/main" id="{5C81368E-4D39-4C65-AF09-530E4FE9C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flipH="1">
              <a:off x="1504884" y="2148089"/>
              <a:ext cx="773027" cy="773027"/>
            </a:xfrm>
            <a:prstGeom prst="rect">
              <a:avLst/>
            </a:prstGeom>
          </p:spPr>
        </p:pic>
      </p:grpSp>
      <p:grpSp>
        <p:nvGrpSpPr>
          <p:cNvPr id="84" name="Grupa 83">
            <a:extLst>
              <a:ext uri="{FF2B5EF4-FFF2-40B4-BE49-F238E27FC236}">
                <a16:creationId xmlns:a16="http://schemas.microsoft.com/office/drawing/2014/main" id="{EAEDF8B6-B684-4F28-A568-4515976879D8}"/>
              </a:ext>
            </a:extLst>
          </p:cNvPr>
          <p:cNvGrpSpPr/>
          <p:nvPr/>
        </p:nvGrpSpPr>
        <p:grpSpPr>
          <a:xfrm>
            <a:off x="7646916" y="1908667"/>
            <a:ext cx="4011684" cy="4034933"/>
            <a:chOff x="7646916" y="1908667"/>
            <a:chExt cx="4011684" cy="4034933"/>
          </a:xfrm>
        </p:grpSpPr>
        <p:pic>
          <p:nvPicPr>
            <p:cNvPr id="47" name="Grafika 46">
              <a:extLst>
                <a:ext uri="{FF2B5EF4-FFF2-40B4-BE49-F238E27FC236}">
                  <a16:creationId xmlns:a16="http://schemas.microsoft.com/office/drawing/2014/main" id="{8B1FD8A0-2521-431C-A6C1-665D556C0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772400" y="3542017"/>
              <a:ext cx="3429000" cy="607391"/>
            </a:xfrm>
            <a:prstGeom prst="rect">
              <a:avLst/>
            </a:prstGeom>
          </p:spPr>
        </p:pic>
        <p:sp>
          <p:nvSpPr>
            <p:cNvPr id="69" name="Owal 68">
              <a:extLst>
                <a:ext uri="{FF2B5EF4-FFF2-40B4-BE49-F238E27FC236}">
                  <a16:creationId xmlns:a16="http://schemas.microsoft.com/office/drawing/2014/main" id="{EFF6B616-80C1-484B-B6A2-80B0B9F15788}"/>
                </a:ext>
              </a:extLst>
            </p:cNvPr>
            <p:cNvSpPr/>
            <p:nvPr/>
          </p:nvSpPr>
          <p:spPr>
            <a:xfrm>
              <a:off x="7646916" y="1908667"/>
              <a:ext cx="4011684" cy="4034933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68" name="Prostokąt: zaokrąglone rogi 67">
            <a:extLst>
              <a:ext uri="{FF2B5EF4-FFF2-40B4-BE49-F238E27FC236}">
                <a16:creationId xmlns:a16="http://schemas.microsoft.com/office/drawing/2014/main" id="{E5D33A3A-C63D-4A2B-8E5D-9723C4CA60DE}"/>
              </a:ext>
            </a:extLst>
          </p:cNvPr>
          <p:cNvSpPr/>
          <p:nvPr/>
        </p:nvSpPr>
        <p:spPr>
          <a:xfrm>
            <a:off x="8806932" y="1241914"/>
            <a:ext cx="1602344" cy="1494348"/>
          </a:xfrm>
          <a:prstGeom prst="roundRect">
            <a:avLst/>
          </a:prstGeom>
          <a:solidFill>
            <a:schemeClr val="tx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pSp>
        <p:nvGrpSpPr>
          <p:cNvPr id="143" name="Grupa 142">
            <a:extLst>
              <a:ext uri="{FF2B5EF4-FFF2-40B4-BE49-F238E27FC236}">
                <a16:creationId xmlns:a16="http://schemas.microsoft.com/office/drawing/2014/main" id="{C660B291-8157-432C-BBE9-0C9D47BD70E3}"/>
              </a:ext>
            </a:extLst>
          </p:cNvPr>
          <p:cNvGrpSpPr/>
          <p:nvPr/>
        </p:nvGrpSpPr>
        <p:grpSpPr>
          <a:xfrm>
            <a:off x="8915400" y="1196565"/>
            <a:ext cx="1394235" cy="1394235"/>
            <a:chOff x="8915400" y="1196565"/>
            <a:chExt cx="1394235" cy="1394235"/>
          </a:xfrm>
        </p:grpSpPr>
        <p:pic>
          <p:nvPicPr>
            <p:cNvPr id="125" name="Grafika 124">
              <a:extLst>
                <a:ext uri="{FF2B5EF4-FFF2-40B4-BE49-F238E27FC236}">
                  <a16:creationId xmlns:a16="http://schemas.microsoft.com/office/drawing/2014/main" id="{582136F8-4EF0-4A31-9B76-6DC36237F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flipH="1">
              <a:off x="8915400" y="1196565"/>
              <a:ext cx="1394235" cy="1394235"/>
            </a:xfrm>
            <a:prstGeom prst="rect">
              <a:avLst/>
            </a:prstGeom>
          </p:spPr>
        </p:pic>
        <p:grpSp>
          <p:nvGrpSpPr>
            <p:cNvPr id="12" name="Grafika 73">
              <a:extLst>
                <a:ext uri="{FF2B5EF4-FFF2-40B4-BE49-F238E27FC236}">
                  <a16:creationId xmlns:a16="http://schemas.microsoft.com/office/drawing/2014/main" id="{0AB978F1-98B9-4742-A332-DA22BAB072A8}"/>
                </a:ext>
              </a:extLst>
            </p:cNvPr>
            <p:cNvGrpSpPr/>
            <p:nvPr/>
          </p:nvGrpSpPr>
          <p:grpSpPr>
            <a:xfrm>
              <a:off x="9441414" y="1727992"/>
              <a:ext cx="370791" cy="368141"/>
              <a:chOff x="9380889" y="1602408"/>
              <a:chExt cx="859534" cy="853392"/>
            </a:xfrm>
          </p:grpSpPr>
          <p:sp>
            <p:nvSpPr>
              <p:cNvPr id="15" name="Dowolny kształt: kształt 14">
                <a:extLst>
                  <a:ext uri="{FF2B5EF4-FFF2-40B4-BE49-F238E27FC236}">
                    <a16:creationId xmlns:a16="http://schemas.microsoft.com/office/drawing/2014/main" id="{F8B7D2CE-A31E-4096-BB35-25FA40E6C5A5}"/>
                  </a:ext>
                </a:extLst>
              </p:cNvPr>
              <p:cNvSpPr/>
              <p:nvPr/>
            </p:nvSpPr>
            <p:spPr>
              <a:xfrm>
                <a:off x="9387948" y="1728746"/>
                <a:ext cx="536468" cy="719995"/>
              </a:xfrm>
              <a:custGeom>
                <a:avLst/>
                <a:gdLst>
                  <a:gd name="connsiteX0" fmla="*/ 540046 w 536467"/>
                  <a:gd name="connsiteY0" fmla="*/ 145778 h 719994"/>
                  <a:gd name="connsiteX1" fmla="*/ 535141 w 536467"/>
                  <a:gd name="connsiteY1" fmla="*/ 134025 h 719994"/>
                  <a:gd name="connsiteX2" fmla="*/ 406050 w 536467"/>
                  <a:gd name="connsiteY2" fmla="*/ 4934 h 719994"/>
                  <a:gd name="connsiteX3" fmla="*/ 406028 w 536467"/>
                  <a:gd name="connsiteY3" fmla="*/ 4920 h 719994"/>
                  <a:gd name="connsiteX4" fmla="*/ 394127 w 536467"/>
                  <a:gd name="connsiteY4" fmla="*/ 0 h 719994"/>
                  <a:gd name="connsiteX5" fmla="*/ 35506 w 536467"/>
                  <a:gd name="connsiteY5" fmla="*/ 0 h 719994"/>
                  <a:gd name="connsiteX6" fmla="*/ 0 w 536467"/>
                  <a:gd name="connsiteY6" fmla="*/ 35499 h 719994"/>
                  <a:gd name="connsiteX7" fmla="*/ 0 w 536467"/>
                  <a:gd name="connsiteY7" fmla="*/ 684758 h 719994"/>
                  <a:gd name="connsiteX8" fmla="*/ 35506 w 536467"/>
                  <a:gd name="connsiteY8" fmla="*/ 720256 h 719994"/>
                  <a:gd name="connsiteX9" fmla="*/ 504583 w 536467"/>
                  <a:gd name="connsiteY9" fmla="*/ 720256 h 719994"/>
                  <a:gd name="connsiteX10" fmla="*/ 540082 w 536467"/>
                  <a:gd name="connsiteY10" fmla="*/ 684758 h 719994"/>
                  <a:gd name="connsiteX11" fmla="*/ 540082 w 536467"/>
                  <a:gd name="connsiteY11" fmla="*/ 145954 h 719994"/>
                  <a:gd name="connsiteX12" fmla="*/ 540046 w 536467"/>
                  <a:gd name="connsiteY12" fmla="*/ 145778 h 719994"/>
                  <a:gd name="connsiteX13" fmla="*/ 410991 w 536467"/>
                  <a:gd name="connsiteY13" fmla="*/ 57571 h 719994"/>
                  <a:gd name="connsiteX14" fmla="*/ 482510 w 536467"/>
                  <a:gd name="connsiteY14" fmla="*/ 129098 h 719994"/>
                  <a:gd name="connsiteX15" fmla="*/ 412770 w 536467"/>
                  <a:gd name="connsiteY15" fmla="*/ 129098 h 719994"/>
                  <a:gd name="connsiteX16" fmla="*/ 410998 w 536467"/>
                  <a:gd name="connsiteY16" fmla="*/ 127319 h 719994"/>
                  <a:gd name="connsiteX17" fmla="*/ 410998 w 536467"/>
                  <a:gd name="connsiteY17" fmla="*/ 57571 h 719994"/>
                  <a:gd name="connsiteX18" fmla="*/ 506355 w 536467"/>
                  <a:gd name="connsiteY18" fmla="*/ 684758 h 719994"/>
                  <a:gd name="connsiteX19" fmla="*/ 504583 w 536467"/>
                  <a:gd name="connsiteY19" fmla="*/ 686536 h 719994"/>
                  <a:gd name="connsiteX20" fmla="*/ 35506 w 536467"/>
                  <a:gd name="connsiteY20" fmla="*/ 686536 h 719994"/>
                  <a:gd name="connsiteX21" fmla="*/ 33734 w 536467"/>
                  <a:gd name="connsiteY21" fmla="*/ 684758 h 719994"/>
                  <a:gd name="connsiteX22" fmla="*/ 33734 w 536467"/>
                  <a:gd name="connsiteY22" fmla="*/ 35499 h 719994"/>
                  <a:gd name="connsiteX23" fmla="*/ 35506 w 536467"/>
                  <a:gd name="connsiteY23" fmla="*/ 33720 h 719994"/>
                  <a:gd name="connsiteX24" fmla="*/ 377271 w 536467"/>
                  <a:gd name="connsiteY24" fmla="*/ 33720 h 719994"/>
                  <a:gd name="connsiteX25" fmla="*/ 377271 w 536467"/>
                  <a:gd name="connsiteY25" fmla="*/ 127319 h 719994"/>
                  <a:gd name="connsiteX26" fmla="*/ 412770 w 536467"/>
                  <a:gd name="connsiteY26" fmla="*/ 162818 h 719994"/>
                  <a:gd name="connsiteX27" fmla="*/ 506362 w 536467"/>
                  <a:gd name="connsiteY27" fmla="*/ 162818 h 719994"/>
                  <a:gd name="connsiteX28" fmla="*/ 506362 w 536467"/>
                  <a:gd name="connsiteY28" fmla="*/ 684758 h 719994"/>
                  <a:gd name="connsiteX29" fmla="*/ 506355 w 536467"/>
                  <a:gd name="connsiteY29" fmla="*/ 684758 h 719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36467" h="719994">
                    <a:moveTo>
                      <a:pt x="540046" y="145778"/>
                    </a:moveTo>
                    <a:cubicBezTo>
                      <a:pt x="539997" y="141451"/>
                      <a:pt x="538324" y="137215"/>
                      <a:pt x="535141" y="134025"/>
                    </a:cubicBezTo>
                    <a:lnTo>
                      <a:pt x="406050" y="4934"/>
                    </a:lnTo>
                    <a:cubicBezTo>
                      <a:pt x="406035" y="4934"/>
                      <a:pt x="406035" y="4934"/>
                      <a:pt x="406028" y="4920"/>
                    </a:cubicBezTo>
                    <a:cubicBezTo>
                      <a:pt x="402979" y="1871"/>
                      <a:pt x="398779" y="0"/>
                      <a:pt x="394127" y="0"/>
                    </a:cubicBezTo>
                    <a:lnTo>
                      <a:pt x="35506" y="0"/>
                    </a:lnTo>
                    <a:cubicBezTo>
                      <a:pt x="15925" y="0"/>
                      <a:pt x="0" y="15925"/>
                      <a:pt x="0" y="35499"/>
                    </a:cubicBezTo>
                    <a:lnTo>
                      <a:pt x="0" y="684758"/>
                    </a:lnTo>
                    <a:cubicBezTo>
                      <a:pt x="0" y="704332"/>
                      <a:pt x="15925" y="720256"/>
                      <a:pt x="35506" y="720256"/>
                    </a:cubicBezTo>
                    <a:lnTo>
                      <a:pt x="504583" y="720256"/>
                    </a:lnTo>
                    <a:cubicBezTo>
                      <a:pt x="524164" y="720256"/>
                      <a:pt x="540082" y="704332"/>
                      <a:pt x="540082" y="684758"/>
                    </a:cubicBezTo>
                    <a:lnTo>
                      <a:pt x="540082" y="145954"/>
                    </a:lnTo>
                    <a:cubicBezTo>
                      <a:pt x="540082" y="145891"/>
                      <a:pt x="540046" y="145834"/>
                      <a:pt x="540046" y="145778"/>
                    </a:cubicBezTo>
                    <a:close/>
                    <a:moveTo>
                      <a:pt x="410991" y="57571"/>
                    </a:moveTo>
                    <a:lnTo>
                      <a:pt x="482510" y="129098"/>
                    </a:lnTo>
                    <a:lnTo>
                      <a:pt x="412770" y="129098"/>
                    </a:lnTo>
                    <a:cubicBezTo>
                      <a:pt x="411788" y="129098"/>
                      <a:pt x="410998" y="128293"/>
                      <a:pt x="410998" y="127319"/>
                    </a:cubicBezTo>
                    <a:lnTo>
                      <a:pt x="410998" y="57571"/>
                    </a:lnTo>
                    <a:close/>
                    <a:moveTo>
                      <a:pt x="506355" y="684758"/>
                    </a:moveTo>
                    <a:cubicBezTo>
                      <a:pt x="506355" y="685739"/>
                      <a:pt x="505564" y="686536"/>
                      <a:pt x="504583" y="686536"/>
                    </a:cubicBezTo>
                    <a:lnTo>
                      <a:pt x="35506" y="686536"/>
                    </a:lnTo>
                    <a:cubicBezTo>
                      <a:pt x="34525" y="686536"/>
                      <a:pt x="33734" y="685739"/>
                      <a:pt x="33734" y="684758"/>
                    </a:cubicBezTo>
                    <a:lnTo>
                      <a:pt x="33734" y="35499"/>
                    </a:lnTo>
                    <a:cubicBezTo>
                      <a:pt x="33734" y="34517"/>
                      <a:pt x="34525" y="33720"/>
                      <a:pt x="35506" y="33720"/>
                    </a:cubicBezTo>
                    <a:lnTo>
                      <a:pt x="377271" y="33720"/>
                    </a:lnTo>
                    <a:lnTo>
                      <a:pt x="377271" y="127319"/>
                    </a:lnTo>
                    <a:cubicBezTo>
                      <a:pt x="377271" y="146886"/>
                      <a:pt x="393196" y="162818"/>
                      <a:pt x="412770" y="162818"/>
                    </a:cubicBezTo>
                    <a:lnTo>
                      <a:pt x="506362" y="162818"/>
                    </a:lnTo>
                    <a:lnTo>
                      <a:pt x="506362" y="684758"/>
                    </a:lnTo>
                    <a:lnTo>
                      <a:pt x="506355" y="684758"/>
                    </a:lnTo>
                    <a:close/>
                  </a:path>
                </a:pathLst>
              </a:custGeom>
              <a:solidFill>
                <a:srgbClr val="FFFFFF"/>
              </a:solidFill>
              <a:ln w="7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6" name="Dowolny kształt: kształt 15">
                <a:extLst>
                  <a:ext uri="{FF2B5EF4-FFF2-40B4-BE49-F238E27FC236}">
                    <a16:creationId xmlns:a16="http://schemas.microsoft.com/office/drawing/2014/main" id="{B0861CEB-D983-424D-932B-DAC70A5BAFC0}"/>
                  </a:ext>
                </a:extLst>
              </p:cNvPr>
              <p:cNvSpPr/>
              <p:nvPr/>
            </p:nvSpPr>
            <p:spPr>
              <a:xfrm>
                <a:off x="9380889" y="1721687"/>
                <a:ext cx="550585" cy="734113"/>
              </a:xfrm>
              <a:custGeom>
                <a:avLst/>
                <a:gdLst>
                  <a:gd name="connsiteX0" fmla="*/ 511642 w 550585"/>
                  <a:gd name="connsiteY0" fmla="*/ 734374 h 734112"/>
                  <a:gd name="connsiteX1" fmla="*/ 42565 w 550585"/>
                  <a:gd name="connsiteY1" fmla="*/ 734374 h 734112"/>
                  <a:gd name="connsiteX2" fmla="*/ 0 w 550585"/>
                  <a:gd name="connsiteY2" fmla="*/ 691816 h 734112"/>
                  <a:gd name="connsiteX3" fmla="*/ 0 w 550585"/>
                  <a:gd name="connsiteY3" fmla="*/ 42557 h 734112"/>
                  <a:gd name="connsiteX4" fmla="*/ 42565 w 550585"/>
                  <a:gd name="connsiteY4" fmla="*/ 0 h 734112"/>
                  <a:gd name="connsiteX5" fmla="*/ 401193 w 550585"/>
                  <a:gd name="connsiteY5" fmla="*/ 0 h 734112"/>
                  <a:gd name="connsiteX6" fmla="*/ 415755 w 550585"/>
                  <a:gd name="connsiteY6" fmla="*/ 4934 h 734112"/>
                  <a:gd name="connsiteX7" fmla="*/ 416045 w 550585"/>
                  <a:gd name="connsiteY7" fmla="*/ 4934 h 734112"/>
                  <a:gd name="connsiteX8" fmla="*/ 547204 w 550585"/>
                  <a:gd name="connsiteY8" fmla="*/ 136093 h 734112"/>
                  <a:gd name="connsiteX9" fmla="*/ 554150 w 550585"/>
                  <a:gd name="connsiteY9" fmla="*/ 151813 h 734112"/>
                  <a:gd name="connsiteX10" fmla="*/ 554213 w 550585"/>
                  <a:gd name="connsiteY10" fmla="*/ 153013 h 734112"/>
                  <a:gd name="connsiteX11" fmla="*/ 554213 w 550585"/>
                  <a:gd name="connsiteY11" fmla="*/ 691816 h 734112"/>
                  <a:gd name="connsiteX12" fmla="*/ 511642 w 550585"/>
                  <a:gd name="connsiteY12" fmla="*/ 734374 h 734112"/>
                  <a:gd name="connsiteX13" fmla="*/ 42565 w 550585"/>
                  <a:gd name="connsiteY13" fmla="*/ 14118 h 734112"/>
                  <a:gd name="connsiteX14" fmla="*/ 14118 w 550585"/>
                  <a:gd name="connsiteY14" fmla="*/ 42557 h 734112"/>
                  <a:gd name="connsiteX15" fmla="*/ 14118 w 550585"/>
                  <a:gd name="connsiteY15" fmla="*/ 691816 h 734112"/>
                  <a:gd name="connsiteX16" fmla="*/ 42565 w 550585"/>
                  <a:gd name="connsiteY16" fmla="*/ 720256 h 734112"/>
                  <a:gd name="connsiteX17" fmla="*/ 511642 w 550585"/>
                  <a:gd name="connsiteY17" fmla="*/ 720256 h 734112"/>
                  <a:gd name="connsiteX18" fmla="*/ 540082 w 550585"/>
                  <a:gd name="connsiteY18" fmla="*/ 691816 h 734112"/>
                  <a:gd name="connsiteX19" fmla="*/ 540054 w 550585"/>
                  <a:gd name="connsiteY19" fmla="*/ 152844 h 734112"/>
                  <a:gd name="connsiteX20" fmla="*/ 537209 w 550585"/>
                  <a:gd name="connsiteY20" fmla="*/ 146081 h 734112"/>
                  <a:gd name="connsiteX21" fmla="*/ 410186 w 550585"/>
                  <a:gd name="connsiteY21" fmla="*/ 19052 h 734112"/>
                  <a:gd name="connsiteX22" fmla="*/ 408732 w 550585"/>
                  <a:gd name="connsiteY22" fmla="*/ 19052 h 734112"/>
                  <a:gd name="connsiteX23" fmla="*/ 407355 w 550585"/>
                  <a:gd name="connsiteY23" fmla="*/ 16299 h 734112"/>
                  <a:gd name="connsiteX24" fmla="*/ 401186 w 550585"/>
                  <a:gd name="connsiteY24" fmla="*/ 14110 h 734112"/>
                  <a:gd name="connsiteX25" fmla="*/ 42565 w 550585"/>
                  <a:gd name="connsiteY25" fmla="*/ 14110 h 734112"/>
                  <a:gd name="connsiteX26" fmla="*/ 511642 w 550585"/>
                  <a:gd name="connsiteY26" fmla="*/ 700654 h 734112"/>
                  <a:gd name="connsiteX27" fmla="*/ 42565 w 550585"/>
                  <a:gd name="connsiteY27" fmla="*/ 700654 h 734112"/>
                  <a:gd name="connsiteX28" fmla="*/ 33734 w 550585"/>
                  <a:gd name="connsiteY28" fmla="*/ 691816 h 734112"/>
                  <a:gd name="connsiteX29" fmla="*/ 33734 w 550585"/>
                  <a:gd name="connsiteY29" fmla="*/ 42557 h 734112"/>
                  <a:gd name="connsiteX30" fmla="*/ 42565 w 550585"/>
                  <a:gd name="connsiteY30" fmla="*/ 33720 h 734112"/>
                  <a:gd name="connsiteX31" fmla="*/ 391388 w 550585"/>
                  <a:gd name="connsiteY31" fmla="*/ 33720 h 734112"/>
                  <a:gd name="connsiteX32" fmla="*/ 391388 w 550585"/>
                  <a:gd name="connsiteY32" fmla="*/ 134378 h 734112"/>
                  <a:gd name="connsiteX33" fmla="*/ 419828 w 550585"/>
                  <a:gd name="connsiteY33" fmla="*/ 162818 h 734112"/>
                  <a:gd name="connsiteX34" fmla="*/ 520480 w 550585"/>
                  <a:gd name="connsiteY34" fmla="*/ 162818 h 734112"/>
                  <a:gd name="connsiteX35" fmla="*/ 520480 w 550585"/>
                  <a:gd name="connsiteY35" fmla="*/ 691809 h 734112"/>
                  <a:gd name="connsiteX36" fmla="*/ 511642 w 550585"/>
                  <a:gd name="connsiteY36" fmla="*/ 700654 h 734112"/>
                  <a:gd name="connsiteX37" fmla="*/ 47851 w 550585"/>
                  <a:gd name="connsiteY37" fmla="*/ 686536 h 734112"/>
                  <a:gd name="connsiteX38" fmla="*/ 506355 w 550585"/>
                  <a:gd name="connsiteY38" fmla="*/ 686536 h 734112"/>
                  <a:gd name="connsiteX39" fmla="*/ 506355 w 550585"/>
                  <a:gd name="connsiteY39" fmla="*/ 176935 h 734112"/>
                  <a:gd name="connsiteX40" fmla="*/ 419821 w 550585"/>
                  <a:gd name="connsiteY40" fmla="*/ 176935 h 734112"/>
                  <a:gd name="connsiteX41" fmla="*/ 377264 w 550585"/>
                  <a:gd name="connsiteY41" fmla="*/ 134378 h 734112"/>
                  <a:gd name="connsiteX42" fmla="*/ 377264 w 550585"/>
                  <a:gd name="connsiteY42" fmla="*/ 47837 h 734112"/>
                  <a:gd name="connsiteX43" fmla="*/ 47851 w 550585"/>
                  <a:gd name="connsiteY43" fmla="*/ 47837 h 734112"/>
                  <a:gd name="connsiteX44" fmla="*/ 47851 w 550585"/>
                  <a:gd name="connsiteY44" fmla="*/ 686536 h 734112"/>
                  <a:gd name="connsiteX45" fmla="*/ 506609 w 550585"/>
                  <a:gd name="connsiteY45" fmla="*/ 143215 h 734112"/>
                  <a:gd name="connsiteX46" fmla="*/ 419828 w 550585"/>
                  <a:gd name="connsiteY46" fmla="*/ 143215 h 734112"/>
                  <a:gd name="connsiteX47" fmla="*/ 410998 w 550585"/>
                  <a:gd name="connsiteY47" fmla="*/ 134378 h 734112"/>
                  <a:gd name="connsiteX48" fmla="*/ 410998 w 550585"/>
                  <a:gd name="connsiteY48" fmla="*/ 47590 h 734112"/>
                  <a:gd name="connsiteX49" fmla="*/ 506609 w 550585"/>
                  <a:gd name="connsiteY49" fmla="*/ 143215 h 734112"/>
                  <a:gd name="connsiteX50" fmla="*/ 425108 w 550585"/>
                  <a:gd name="connsiteY50" fmla="*/ 129098 h 734112"/>
                  <a:gd name="connsiteX51" fmla="*/ 472522 w 550585"/>
                  <a:gd name="connsiteY51" fmla="*/ 129098 h 734112"/>
                  <a:gd name="connsiteX52" fmla="*/ 425108 w 550585"/>
                  <a:gd name="connsiteY52" fmla="*/ 81670 h 734112"/>
                  <a:gd name="connsiteX53" fmla="*/ 425108 w 550585"/>
                  <a:gd name="connsiteY53" fmla="*/ 129098 h 734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550585" h="734112">
                    <a:moveTo>
                      <a:pt x="511642" y="734374"/>
                    </a:moveTo>
                    <a:lnTo>
                      <a:pt x="42565" y="734374"/>
                    </a:lnTo>
                    <a:cubicBezTo>
                      <a:pt x="19094" y="734374"/>
                      <a:pt x="0" y="715280"/>
                      <a:pt x="0" y="691816"/>
                    </a:cubicBezTo>
                    <a:lnTo>
                      <a:pt x="0" y="42557"/>
                    </a:lnTo>
                    <a:cubicBezTo>
                      <a:pt x="0" y="19094"/>
                      <a:pt x="19094" y="0"/>
                      <a:pt x="42565" y="0"/>
                    </a:cubicBezTo>
                    <a:lnTo>
                      <a:pt x="401193" y="0"/>
                    </a:lnTo>
                    <a:cubicBezTo>
                      <a:pt x="406530" y="0"/>
                      <a:pt x="411598" y="1736"/>
                      <a:pt x="415755" y="4934"/>
                    </a:cubicBezTo>
                    <a:lnTo>
                      <a:pt x="416045" y="4934"/>
                    </a:lnTo>
                    <a:lnTo>
                      <a:pt x="547204" y="136093"/>
                    </a:lnTo>
                    <a:cubicBezTo>
                      <a:pt x="551404" y="140300"/>
                      <a:pt x="553853" y="145848"/>
                      <a:pt x="554150" y="151813"/>
                    </a:cubicBezTo>
                    <a:lnTo>
                      <a:pt x="554213" y="153013"/>
                    </a:lnTo>
                    <a:lnTo>
                      <a:pt x="554213" y="691816"/>
                    </a:lnTo>
                    <a:cubicBezTo>
                      <a:pt x="554199" y="715280"/>
                      <a:pt x="535105" y="734374"/>
                      <a:pt x="511642" y="734374"/>
                    </a:cubicBezTo>
                    <a:close/>
                    <a:moveTo>
                      <a:pt x="42565" y="14118"/>
                    </a:moveTo>
                    <a:cubicBezTo>
                      <a:pt x="26880" y="14118"/>
                      <a:pt x="14118" y="26880"/>
                      <a:pt x="14118" y="42557"/>
                    </a:cubicBezTo>
                    <a:lnTo>
                      <a:pt x="14118" y="691816"/>
                    </a:lnTo>
                    <a:cubicBezTo>
                      <a:pt x="14118" y="707501"/>
                      <a:pt x="26880" y="720256"/>
                      <a:pt x="42565" y="720256"/>
                    </a:cubicBezTo>
                    <a:lnTo>
                      <a:pt x="511642" y="720256"/>
                    </a:lnTo>
                    <a:cubicBezTo>
                      <a:pt x="527327" y="720256"/>
                      <a:pt x="540082" y="707494"/>
                      <a:pt x="540082" y="691816"/>
                    </a:cubicBezTo>
                    <a:lnTo>
                      <a:pt x="540054" y="152844"/>
                    </a:lnTo>
                    <a:cubicBezTo>
                      <a:pt x="540025" y="150317"/>
                      <a:pt x="539016" y="147881"/>
                      <a:pt x="537209" y="146081"/>
                    </a:cubicBezTo>
                    <a:lnTo>
                      <a:pt x="410186" y="19052"/>
                    </a:lnTo>
                    <a:lnTo>
                      <a:pt x="408732" y="19052"/>
                    </a:lnTo>
                    <a:lnTo>
                      <a:pt x="407355" y="16299"/>
                    </a:lnTo>
                    <a:cubicBezTo>
                      <a:pt x="405619" y="14887"/>
                      <a:pt x="403466" y="14110"/>
                      <a:pt x="401186" y="14110"/>
                    </a:cubicBezTo>
                    <a:lnTo>
                      <a:pt x="42565" y="14110"/>
                    </a:lnTo>
                    <a:close/>
                    <a:moveTo>
                      <a:pt x="511642" y="700654"/>
                    </a:moveTo>
                    <a:lnTo>
                      <a:pt x="42565" y="700654"/>
                    </a:lnTo>
                    <a:cubicBezTo>
                      <a:pt x="37694" y="700654"/>
                      <a:pt x="33734" y="696687"/>
                      <a:pt x="33734" y="691816"/>
                    </a:cubicBezTo>
                    <a:lnTo>
                      <a:pt x="33734" y="42557"/>
                    </a:lnTo>
                    <a:cubicBezTo>
                      <a:pt x="33734" y="37687"/>
                      <a:pt x="37694" y="33720"/>
                      <a:pt x="42565" y="33720"/>
                    </a:cubicBezTo>
                    <a:lnTo>
                      <a:pt x="391388" y="33720"/>
                    </a:lnTo>
                    <a:lnTo>
                      <a:pt x="391388" y="134378"/>
                    </a:lnTo>
                    <a:cubicBezTo>
                      <a:pt x="391388" y="150062"/>
                      <a:pt x="404144" y="162818"/>
                      <a:pt x="419828" y="162818"/>
                    </a:cubicBezTo>
                    <a:lnTo>
                      <a:pt x="520480" y="162818"/>
                    </a:lnTo>
                    <a:lnTo>
                      <a:pt x="520480" y="691809"/>
                    </a:lnTo>
                    <a:cubicBezTo>
                      <a:pt x="520472" y="696687"/>
                      <a:pt x="516512" y="700654"/>
                      <a:pt x="511642" y="700654"/>
                    </a:cubicBezTo>
                    <a:close/>
                    <a:moveTo>
                      <a:pt x="47851" y="686536"/>
                    </a:moveTo>
                    <a:lnTo>
                      <a:pt x="506355" y="686536"/>
                    </a:lnTo>
                    <a:lnTo>
                      <a:pt x="506355" y="176935"/>
                    </a:lnTo>
                    <a:lnTo>
                      <a:pt x="419821" y="176935"/>
                    </a:lnTo>
                    <a:cubicBezTo>
                      <a:pt x="396358" y="176935"/>
                      <a:pt x="377264" y="157841"/>
                      <a:pt x="377264" y="134378"/>
                    </a:cubicBezTo>
                    <a:lnTo>
                      <a:pt x="377264" y="47837"/>
                    </a:lnTo>
                    <a:lnTo>
                      <a:pt x="47851" y="47837"/>
                    </a:lnTo>
                    <a:lnTo>
                      <a:pt x="47851" y="686536"/>
                    </a:lnTo>
                    <a:close/>
                    <a:moveTo>
                      <a:pt x="506609" y="143215"/>
                    </a:moveTo>
                    <a:lnTo>
                      <a:pt x="419828" y="143215"/>
                    </a:lnTo>
                    <a:cubicBezTo>
                      <a:pt x="414958" y="143215"/>
                      <a:pt x="410998" y="139248"/>
                      <a:pt x="410998" y="134378"/>
                    </a:cubicBezTo>
                    <a:lnTo>
                      <a:pt x="410998" y="47590"/>
                    </a:lnTo>
                    <a:lnTo>
                      <a:pt x="506609" y="143215"/>
                    </a:lnTo>
                    <a:close/>
                    <a:moveTo>
                      <a:pt x="425108" y="129098"/>
                    </a:moveTo>
                    <a:lnTo>
                      <a:pt x="472522" y="129098"/>
                    </a:lnTo>
                    <a:lnTo>
                      <a:pt x="425108" y="81670"/>
                    </a:lnTo>
                    <a:lnTo>
                      <a:pt x="425108" y="129098"/>
                    </a:lnTo>
                    <a:close/>
                  </a:path>
                </a:pathLst>
              </a:custGeom>
              <a:solidFill>
                <a:srgbClr val="FFFFFF"/>
              </a:solidFill>
              <a:ln w="7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" name="Dowolny kształt: kształt 16">
                <a:extLst>
                  <a:ext uri="{FF2B5EF4-FFF2-40B4-BE49-F238E27FC236}">
                    <a16:creationId xmlns:a16="http://schemas.microsoft.com/office/drawing/2014/main" id="{24A54872-1C34-491E-A435-1FCA0A44F2B6}"/>
                  </a:ext>
                </a:extLst>
              </p:cNvPr>
              <p:cNvSpPr/>
              <p:nvPr/>
            </p:nvSpPr>
            <p:spPr>
              <a:xfrm>
                <a:off x="9491888" y="1959476"/>
                <a:ext cx="331763" cy="28235"/>
              </a:xfrm>
              <a:custGeom>
                <a:avLst/>
                <a:gdLst>
                  <a:gd name="connsiteX0" fmla="*/ 315337 w 331762"/>
                  <a:gd name="connsiteY0" fmla="*/ 0 h 28235"/>
                  <a:gd name="connsiteX1" fmla="*/ 16863 w 331762"/>
                  <a:gd name="connsiteY1" fmla="*/ 0 h 28235"/>
                  <a:gd name="connsiteX2" fmla="*/ 0 w 331762"/>
                  <a:gd name="connsiteY2" fmla="*/ 16856 h 28235"/>
                  <a:gd name="connsiteX3" fmla="*/ 16863 w 331762"/>
                  <a:gd name="connsiteY3" fmla="*/ 33727 h 28235"/>
                  <a:gd name="connsiteX4" fmla="*/ 315344 w 331762"/>
                  <a:gd name="connsiteY4" fmla="*/ 33727 h 28235"/>
                  <a:gd name="connsiteX5" fmla="*/ 332208 w 331762"/>
                  <a:gd name="connsiteY5" fmla="*/ 16856 h 28235"/>
                  <a:gd name="connsiteX6" fmla="*/ 315337 w 331762"/>
                  <a:gd name="connsiteY6" fmla="*/ 0 h 28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1762" h="28235">
                    <a:moveTo>
                      <a:pt x="315337" y="0"/>
                    </a:moveTo>
                    <a:lnTo>
                      <a:pt x="16863" y="0"/>
                    </a:lnTo>
                    <a:cubicBezTo>
                      <a:pt x="7553" y="0"/>
                      <a:pt x="0" y="7539"/>
                      <a:pt x="0" y="16856"/>
                    </a:cubicBezTo>
                    <a:cubicBezTo>
                      <a:pt x="0" y="26181"/>
                      <a:pt x="7553" y="33727"/>
                      <a:pt x="16863" y="33727"/>
                    </a:cubicBezTo>
                    <a:lnTo>
                      <a:pt x="315344" y="33727"/>
                    </a:lnTo>
                    <a:cubicBezTo>
                      <a:pt x="324655" y="33727"/>
                      <a:pt x="332208" y="26188"/>
                      <a:pt x="332208" y="16856"/>
                    </a:cubicBezTo>
                    <a:cubicBezTo>
                      <a:pt x="332208" y="7546"/>
                      <a:pt x="324655" y="0"/>
                      <a:pt x="3153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8" name="Dowolny kształt: kształt 27">
                <a:extLst>
                  <a:ext uri="{FF2B5EF4-FFF2-40B4-BE49-F238E27FC236}">
                    <a16:creationId xmlns:a16="http://schemas.microsoft.com/office/drawing/2014/main" id="{17D3B385-4D5B-4F51-9B96-27F4D09FABA9}"/>
                  </a:ext>
                </a:extLst>
              </p:cNvPr>
              <p:cNvSpPr/>
              <p:nvPr/>
            </p:nvSpPr>
            <p:spPr>
              <a:xfrm>
                <a:off x="9484829" y="1952417"/>
                <a:ext cx="345880" cy="42353"/>
              </a:xfrm>
              <a:custGeom>
                <a:avLst/>
                <a:gdLst>
                  <a:gd name="connsiteX0" fmla="*/ 322396 w 345880"/>
                  <a:gd name="connsiteY0" fmla="*/ 47844 h 42352"/>
                  <a:gd name="connsiteX1" fmla="*/ 23922 w 345880"/>
                  <a:gd name="connsiteY1" fmla="*/ 47844 h 42352"/>
                  <a:gd name="connsiteX2" fmla="*/ 0 w 345880"/>
                  <a:gd name="connsiteY2" fmla="*/ 23915 h 42352"/>
                  <a:gd name="connsiteX3" fmla="*/ 23922 w 345880"/>
                  <a:gd name="connsiteY3" fmla="*/ 0 h 42352"/>
                  <a:gd name="connsiteX4" fmla="*/ 322403 w 345880"/>
                  <a:gd name="connsiteY4" fmla="*/ 0 h 42352"/>
                  <a:gd name="connsiteX5" fmla="*/ 346325 w 345880"/>
                  <a:gd name="connsiteY5" fmla="*/ 23915 h 42352"/>
                  <a:gd name="connsiteX6" fmla="*/ 322396 w 345880"/>
                  <a:gd name="connsiteY6" fmla="*/ 47844 h 42352"/>
                  <a:gd name="connsiteX7" fmla="*/ 23922 w 345880"/>
                  <a:gd name="connsiteY7" fmla="*/ 14118 h 42352"/>
                  <a:gd name="connsiteX8" fmla="*/ 14118 w 345880"/>
                  <a:gd name="connsiteY8" fmla="*/ 23915 h 42352"/>
                  <a:gd name="connsiteX9" fmla="*/ 23922 w 345880"/>
                  <a:gd name="connsiteY9" fmla="*/ 33727 h 42352"/>
                  <a:gd name="connsiteX10" fmla="*/ 322403 w 345880"/>
                  <a:gd name="connsiteY10" fmla="*/ 33727 h 42352"/>
                  <a:gd name="connsiteX11" fmla="*/ 332208 w 345880"/>
                  <a:gd name="connsiteY11" fmla="*/ 23915 h 42352"/>
                  <a:gd name="connsiteX12" fmla="*/ 322403 w 345880"/>
                  <a:gd name="connsiteY12" fmla="*/ 14118 h 42352"/>
                  <a:gd name="connsiteX13" fmla="*/ 23922 w 345880"/>
                  <a:gd name="connsiteY13" fmla="*/ 14118 h 42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5880" h="42352">
                    <a:moveTo>
                      <a:pt x="322396" y="47844"/>
                    </a:moveTo>
                    <a:lnTo>
                      <a:pt x="23922" y="47844"/>
                    </a:lnTo>
                    <a:cubicBezTo>
                      <a:pt x="10729" y="47844"/>
                      <a:pt x="0" y="37108"/>
                      <a:pt x="0" y="23915"/>
                    </a:cubicBezTo>
                    <a:cubicBezTo>
                      <a:pt x="0" y="10729"/>
                      <a:pt x="10729" y="0"/>
                      <a:pt x="23922" y="0"/>
                    </a:cubicBezTo>
                    <a:lnTo>
                      <a:pt x="322403" y="0"/>
                    </a:lnTo>
                    <a:cubicBezTo>
                      <a:pt x="335596" y="0"/>
                      <a:pt x="346325" y="10729"/>
                      <a:pt x="346325" y="23915"/>
                    </a:cubicBezTo>
                    <a:cubicBezTo>
                      <a:pt x="346325" y="37108"/>
                      <a:pt x="335589" y="47844"/>
                      <a:pt x="322396" y="47844"/>
                    </a:cubicBezTo>
                    <a:close/>
                    <a:moveTo>
                      <a:pt x="23922" y="14118"/>
                    </a:moveTo>
                    <a:cubicBezTo>
                      <a:pt x="18515" y="14118"/>
                      <a:pt x="14118" y="18508"/>
                      <a:pt x="14118" y="23915"/>
                    </a:cubicBezTo>
                    <a:cubicBezTo>
                      <a:pt x="14118" y="29329"/>
                      <a:pt x="18515" y="33727"/>
                      <a:pt x="23922" y="33727"/>
                    </a:cubicBezTo>
                    <a:lnTo>
                      <a:pt x="322403" y="33727"/>
                    </a:lnTo>
                    <a:cubicBezTo>
                      <a:pt x="327810" y="33727"/>
                      <a:pt x="332208" y="29329"/>
                      <a:pt x="332208" y="23915"/>
                    </a:cubicBezTo>
                    <a:cubicBezTo>
                      <a:pt x="332208" y="18508"/>
                      <a:pt x="327810" y="14118"/>
                      <a:pt x="322403" y="14118"/>
                    </a:cubicBezTo>
                    <a:lnTo>
                      <a:pt x="23922" y="14118"/>
                    </a:lnTo>
                    <a:close/>
                  </a:path>
                </a:pathLst>
              </a:custGeom>
              <a:solidFill>
                <a:srgbClr val="FFFFFF"/>
              </a:solidFill>
              <a:ln w="7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9" name="Dowolny kształt: kształt 28">
                <a:extLst>
                  <a:ext uri="{FF2B5EF4-FFF2-40B4-BE49-F238E27FC236}">
                    <a16:creationId xmlns:a16="http://schemas.microsoft.com/office/drawing/2014/main" id="{F551B036-7054-491F-9964-A8FFDEA76836}"/>
                  </a:ext>
                </a:extLst>
              </p:cNvPr>
              <p:cNvSpPr/>
              <p:nvPr/>
            </p:nvSpPr>
            <p:spPr>
              <a:xfrm>
                <a:off x="9491888" y="2061235"/>
                <a:ext cx="331763" cy="28235"/>
              </a:xfrm>
              <a:custGeom>
                <a:avLst/>
                <a:gdLst>
                  <a:gd name="connsiteX0" fmla="*/ 315337 w 331762"/>
                  <a:gd name="connsiteY0" fmla="*/ 0 h 28235"/>
                  <a:gd name="connsiteX1" fmla="*/ 16863 w 331762"/>
                  <a:gd name="connsiteY1" fmla="*/ 0 h 28235"/>
                  <a:gd name="connsiteX2" fmla="*/ 0 w 331762"/>
                  <a:gd name="connsiteY2" fmla="*/ 16863 h 28235"/>
                  <a:gd name="connsiteX3" fmla="*/ 16863 w 331762"/>
                  <a:gd name="connsiteY3" fmla="*/ 33727 h 28235"/>
                  <a:gd name="connsiteX4" fmla="*/ 315344 w 331762"/>
                  <a:gd name="connsiteY4" fmla="*/ 33727 h 28235"/>
                  <a:gd name="connsiteX5" fmla="*/ 332208 w 331762"/>
                  <a:gd name="connsiteY5" fmla="*/ 16863 h 28235"/>
                  <a:gd name="connsiteX6" fmla="*/ 315337 w 331762"/>
                  <a:gd name="connsiteY6" fmla="*/ 0 h 28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1762" h="28235">
                    <a:moveTo>
                      <a:pt x="315337" y="0"/>
                    </a:moveTo>
                    <a:lnTo>
                      <a:pt x="16863" y="0"/>
                    </a:lnTo>
                    <a:cubicBezTo>
                      <a:pt x="7553" y="0"/>
                      <a:pt x="0" y="7553"/>
                      <a:pt x="0" y="16863"/>
                    </a:cubicBezTo>
                    <a:cubicBezTo>
                      <a:pt x="0" y="26174"/>
                      <a:pt x="7553" y="33727"/>
                      <a:pt x="16863" y="33727"/>
                    </a:cubicBezTo>
                    <a:lnTo>
                      <a:pt x="315344" y="33727"/>
                    </a:lnTo>
                    <a:cubicBezTo>
                      <a:pt x="324655" y="33727"/>
                      <a:pt x="332208" y="26174"/>
                      <a:pt x="332208" y="16863"/>
                    </a:cubicBezTo>
                    <a:cubicBezTo>
                      <a:pt x="332208" y="7553"/>
                      <a:pt x="324655" y="0"/>
                      <a:pt x="3153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0" name="Dowolny kształt: kształt 29">
                <a:extLst>
                  <a:ext uri="{FF2B5EF4-FFF2-40B4-BE49-F238E27FC236}">
                    <a16:creationId xmlns:a16="http://schemas.microsoft.com/office/drawing/2014/main" id="{B04AA8E1-CCC2-4C3E-A2FF-FEAA43B08BF5}"/>
                  </a:ext>
                </a:extLst>
              </p:cNvPr>
              <p:cNvSpPr/>
              <p:nvPr/>
            </p:nvSpPr>
            <p:spPr>
              <a:xfrm>
                <a:off x="9484829" y="2054177"/>
                <a:ext cx="345880" cy="42353"/>
              </a:xfrm>
              <a:custGeom>
                <a:avLst/>
                <a:gdLst>
                  <a:gd name="connsiteX0" fmla="*/ 322396 w 345880"/>
                  <a:gd name="connsiteY0" fmla="*/ 47844 h 42352"/>
                  <a:gd name="connsiteX1" fmla="*/ 23922 w 345880"/>
                  <a:gd name="connsiteY1" fmla="*/ 47844 h 42352"/>
                  <a:gd name="connsiteX2" fmla="*/ 0 w 345880"/>
                  <a:gd name="connsiteY2" fmla="*/ 23922 h 42352"/>
                  <a:gd name="connsiteX3" fmla="*/ 23922 w 345880"/>
                  <a:gd name="connsiteY3" fmla="*/ 0 h 42352"/>
                  <a:gd name="connsiteX4" fmla="*/ 322403 w 345880"/>
                  <a:gd name="connsiteY4" fmla="*/ 0 h 42352"/>
                  <a:gd name="connsiteX5" fmla="*/ 346325 w 345880"/>
                  <a:gd name="connsiteY5" fmla="*/ 23922 h 42352"/>
                  <a:gd name="connsiteX6" fmla="*/ 322396 w 345880"/>
                  <a:gd name="connsiteY6" fmla="*/ 47844 h 42352"/>
                  <a:gd name="connsiteX7" fmla="*/ 23922 w 345880"/>
                  <a:gd name="connsiteY7" fmla="*/ 14118 h 42352"/>
                  <a:gd name="connsiteX8" fmla="*/ 14118 w 345880"/>
                  <a:gd name="connsiteY8" fmla="*/ 23922 h 42352"/>
                  <a:gd name="connsiteX9" fmla="*/ 23922 w 345880"/>
                  <a:gd name="connsiteY9" fmla="*/ 33727 h 42352"/>
                  <a:gd name="connsiteX10" fmla="*/ 322403 w 345880"/>
                  <a:gd name="connsiteY10" fmla="*/ 33727 h 42352"/>
                  <a:gd name="connsiteX11" fmla="*/ 332208 w 345880"/>
                  <a:gd name="connsiteY11" fmla="*/ 23922 h 42352"/>
                  <a:gd name="connsiteX12" fmla="*/ 322403 w 345880"/>
                  <a:gd name="connsiteY12" fmla="*/ 14118 h 42352"/>
                  <a:gd name="connsiteX13" fmla="*/ 23922 w 345880"/>
                  <a:gd name="connsiteY13" fmla="*/ 14118 h 42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5880" h="42352">
                    <a:moveTo>
                      <a:pt x="322396" y="47844"/>
                    </a:moveTo>
                    <a:lnTo>
                      <a:pt x="23922" y="47844"/>
                    </a:lnTo>
                    <a:cubicBezTo>
                      <a:pt x="10729" y="47844"/>
                      <a:pt x="0" y="37108"/>
                      <a:pt x="0" y="23922"/>
                    </a:cubicBezTo>
                    <a:cubicBezTo>
                      <a:pt x="0" y="10736"/>
                      <a:pt x="10729" y="0"/>
                      <a:pt x="23922" y="0"/>
                    </a:cubicBezTo>
                    <a:lnTo>
                      <a:pt x="322403" y="0"/>
                    </a:lnTo>
                    <a:cubicBezTo>
                      <a:pt x="335596" y="0"/>
                      <a:pt x="346325" y="10736"/>
                      <a:pt x="346325" y="23922"/>
                    </a:cubicBezTo>
                    <a:cubicBezTo>
                      <a:pt x="346325" y="37108"/>
                      <a:pt x="335589" y="47844"/>
                      <a:pt x="322396" y="47844"/>
                    </a:cubicBezTo>
                    <a:close/>
                    <a:moveTo>
                      <a:pt x="23922" y="14118"/>
                    </a:moveTo>
                    <a:cubicBezTo>
                      <a:pt x="18515" y="14118"/>
                      <a:pt x="14118" y="18515"/>
                      <a:pt x="14118" y="23922"/>
                    </a:cubicBezTo>
                    <a:cubicBezTo>
                      <a:pt x="14118" y="29329"/>
                      <a:pt x="18515" y="33727"/>
                      <a:pt x="23922" y="33727"/>
                    </a:cubicBezTo>
                    <a:lnTo>
                      <a:pt x="322403" y="33727"/>
                    </a:lnTo>
                    <a:cubicBezTo>
                      <a:pt x="327810" y="33727"/>
                      <a:pt x="332208" y="29329"/>
                      <a:pt x="332208" y="23922"/>
                    </a:cubicBezTo>
                    <a:cubicBezTo>
                      <a:pt x="332208" y="18515"/>
                      <a:pt x="327810" y="14118"/>
                      <a:pt x="322403" y="14118"/>
                    </a:cubicBezTo>
                    <a:lnTo>
                      <a:pt x="23922" y="14118"/>
                    </a:lnTo>
                    <a:close/>
                  </a:path>
                </a:pathLst>
              </a:custGeom>
              <a:solidFill>
                <a:srgbClr val="FFFFFF"/>
              </a:solidFill>
              <a:ln w="7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1" name="Dowolny kształt: kształt 30">
                <a:extLst>
                  <a:ext uri="{FF2B5EF4-FFF2-40B4-BE49-F238E27FC236}">
                    <a16:creationId xmlns:a16="http://schemas.microsoft.com/office/drawing/2014/main" id="{9C2B9176-EBFA-46E3-8A3D-FE6D82451548}"/>
                  </a:ext>
                </a:extLst>
              </p:cNvPr>
              <p:cNvSpPr/>
              <p:nvPr/>
            </p:nvSpPr>
            <p:spPr>
              <a:xfrm>
                <a:off x="9491888" y="2162995"/>
                <a:ext cx="331763" cy="28235"/>
              </a:xfrm>
              <a:custGeom>
                <a:avLst/>
                <a:gdLst>
                  <a:gd name="connsiteX0" fmla="*/ 315337 w 331762"/>
                  <a:gd name="connsiteY0" fmla="*/ 0 h 28235"/>
                  <a:gd name="connsiteX1" fmla="*/ 16863 w 331762"/>
                  <a:gd name="connsiteY1" fmla="*/ 0 h 28235"/>
                  <a:gd name="connsiteX2" fmla="*/ 0 w 331762"/>
                  <a:gd name="connsiteY2" fmla="*/ 16878 h 28235"/>
                  <a:gd name="connsiteX3" fmla="*/ 16863 w 331762"/>
                  <a:gd name="connsiteY3" fmla="*/ 33741 h 28235"/>
                  <a:gd name="connsiteX4" fmla="*/ 315344 w 331762"/>
                  <a:gd name="connsiteY4" fmla="*/ 33741 h 28235"/>
                  <a:gd name="connsiteX5" fmla="*/ 332208 w 331762"/>
                  <a:gd name="connsiteY5" fmla="*/ 16878 h 28235"/>
                  <a:gd name="connsiteX6" fmla="*/ 315337 w 331762"/>
                  <a:gd name="connsiteY6" fmla="*/ 0 h 28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1762" h="28235">
                    <a:moveTo>
                      <a:pt x="315337" y="0"/>
                    </a:moveTo>
                    <a:lnTo>
                      <a:pt x="16863" y="0"/>
                    </a:lnTo>
                    <a:cubicBezTo>
                      <a:pt x="7553" y="0"/>
                      <a:pt x="0" y="7546"/>
                      <a:pt x="0" y="16878"/>
                    </a:cubicBezTo>
                    <a:cubicBezTo>
                      <a:pt x="0" y="26174"/>
                      <a:pt x="7553" y="33741"/>
                      <a:pt x="16863" y="33741"/>
                    </a:cubicBezTo>
                    <a:lnTo>
                      <a:pt x="315344" y="33741"/>
                    </a:lnTo>
                    <a:cubicBezTo>
                      <a:pt x="324655" y="33741"/>
                      <a:pt x="332208" y="26181"/>
                      <a:pt x="332208" y="16878"/>
                    </a:cubicBezTo>
                    <a:cubicBezTo>
                      <a:pt x="332208" y="7560"/>
                      <a:pt x="324655" y="0"/>
                      <a:pt x="3153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5" name="Dowolny kształt: kształt 74">
                <a:extLst>
                  <a:ext uri="{FF2B5EF4-FFF2-40B4-BE49-F238E27FC236}">
                    <a16:creationId xmlns:a16="http://schemas.microsoft.com/office/drawing/2014/main" id="{4FD1F345-4F37-4910-98D1-63C6CFED2755}"/>
                  </a:ext>
                </a:extLst>
              </p:cNvPr>
              <p:cNvSpPr/>
              <p:nvPr/>
            </p:nvSpPr>
            <p:spPr>
              <a:xfrm>
                <a:off x="9484829" y="2155936"/>
                <a:ext cx="345880" cy="42353"/>
              </a:xfrm>
              <a:custGeom>
                <a:avLst/>
                <a:gdLst>
                  <a:gd name="connsiteX0" fmla="*/ 322396 w 345880"/>
                  <a:gd name="connsiteY0" fmla="*/ 47858 h 42352"/>
                  <a:gd name="connsiteX1" fmla="*/ 23922 w 345880"/>
                  <a:gd name="connsiteY1" fmla="*/ 47858 h 42352"/>
                  <a:gd name="connsiteX2" fmla="*/ 0 w 345880"/>
                  <a:gd name="connsiteY2" fmla="*/ 23936 h 42352"/>
                  <a:gd name="connsiteX3" fmla="*/ 23922 w 345880"/>
                  <a:gd name="connsiteY3" fmla="*/ 0 h 42352"/>
                  <a:gd name="connsiteX4" fmla="*/ 322403 w 345880"/>
                  <a:gd name="connsiteY4" fmla="*/ 0 h 42352"/>
                  <a:gd name="connsiteX5" fmla="*/ 346325 w 345880"/>
                  <a:gd name="connsiteY5" fmla="*/ 23936 h 42352"/>
                  <a:gd name="connsiteX6" fmla="*/ 322396 w 345880"/>
                  <a:gd name="connsiteY6" fmla="*/ 47858 h 42352"/>
                  <a:gd name="connsiteX7" fmla="*/ 23922 w 345880"/>
                  <a:gd name="connsiteY7" fmla="*/ 14118 h 42352"/>
                  <a:gd name="connsiteX8" fmla="*/ 14118 w 345880"/>
                  <a:gd name="connsiteY8" fmla="*/ 23936 h 42352"/>
                  <a:gd name="connsiteX9" fmla="*/ 23922 w 345880"/>
                  <a:gd name="connsiteY9" fmla="*/ 33741 h 42352"/>
                  <a:gd name="connsiteX10" fmla="*/ 322403 w 345880"/>
                  <a:gd name="connsiteY10" fmla="*/ 33741 h 42352"/>
                  <a:gd name="connsiteX11" fmla="*/ 332208 w 345880"/>
                  <a:gd name="connsiteY11" fmla="*/ 23936 h 42352"/>
                  <a:gd name="connsiteX12" fmla="*/ 322403 w 345880"/>
                  <a:gd name="connsiteY12" fmla="*/ 14118 h 42352"/>
                  <a:gd name="connsiteX13" fmla="*/ 23922 w 345880"/>
                  <a:gd name="connsiteY13" fmla="*/ 14118 h 42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5880" h="42352">
                    <a:moveTo>
                      <a:pt x="322396" y="47858"/>
                    </a:moveTo>
                    <a:lnTo>
                      <a:pt x="23922" y="47858"/>
                    </a:lnTo>
                    <a:cubicBezTo>
                      <a:pt x="10729" y="47858"/>
                      <a:pt x="0" y="37122"/>
                      <a:pt x="0" y="23936"/>
                    </a:cubicBezTo>
                    <a:cubicBezTo>
                      <a:pt x="0" y="10743"/>
                      <a:pt x="10729" y="0"/>
                      <a:pt x="23922" y="0"/>
                    </a:cubicBezTo>
                    <a:lnTo>
                      <a:pt x="322403" y="0"/>
                    </a:lnTo>
                    <a:cubicBezTo>
                      <a:pt x="335596" y="0"/>
                      <a:pt x="346325" y="10736"/>
                      <a:pt x="346325" y="23936"/>
                    </a:cubicBezTo>
                    <a:cubicBezTo>
                      <a:pt x="346325" y="37122"/>
                      <a:pt x="335589" y="47858"/>
                      <a:pt x="322396" y="47858"/>
                    </a:cubicBezTo>
                    <a:close/>
                    <a:moveTo>
                      <a:pt x="23922" y="14118"/>
                    </a:moveTo>
                    <a:cubicBezTo>
                      <a:pt x="18515" y="14118"/>
                      <a:pt x="14118" y="18522"/>
                      <a:pt x="14118" y="23936"/>
                    </a:cubicBezTo>
                    <a:cubicBezTo>
                      <a:pt x="14118" y="29343"/>
                      <a:pt x="18515" y="33741"/>
                      <a:pt x="23922" y="33741"/>
                    </a:cubicBezTo>
                    <a:lnTo>
                      <a:pt x="322403" y="33741"/>
                    </a:lnTo>
                    <a:cubicBezTo>
                      <a:pt x="327810" y="33741"/>
                      <a:pt x="332208" y="29343"/>
                      <a:pt x="332208" y="23936"/>
                    </a:cubicBezTo>
                    <a:cubicBezTo>
                      <a:pt x="332208" y="18522"/>
                      <a:pt x="327810" y="14118"/>
                      <a:pt x="322403" y="14118"/>
                    </a:cubicBezTo>
                    <a:lnTo>
                      <a:pt x="23922" y="14118"/>
                    </a:lnTo>
                    <a:close/>
                  </a:path>
                </a:pathLst>
              </a:custGeom>
              <a:solidFill>
                <a:srgbClr val="FFFFFF"/>
              </a:solidFill>
              <a:ln w="7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6" name="Dowolny kształt: kształt 75">
                <a:extLst>
                  <a:ext uri="{FF2B5EF4-FFF2-40B4-BE49-F238E27FC236}">
                    <a16:creationId xmlns:a16="http://schemas.microsoft.com/office/drawing/2014/main" id="{47B04F36-3797-40C8-8324-777BAD928FCF}"/>
                  </a:ext>
                </a:extLst>
              </p:cNvPr>
              <p:cNvSpPr/>
              <p:nvPr/>
            </p:nvSpPr>
            <p:spPr>
              <a:xfrm>
                <a:off x="9491888" y="2264768"/>
                <a:ext cx="176470" cy="28235"/>
              </a:xfrm>
              <a:custGeom>
                <a:avLst/>
                <a:gdLst>
                  <a:gd name="connsiteX0" fmla="*/ 166100 w 176469"/>
                  <a:gd name="connsiteY0" fmla="*/ 0 h 28235"/>
                  <a:gd name="connsiteX1" fmla="*/ 16863 w 176469"/>
                  <a:gd name="connsiteY1" fmla="*/ 0 h 28235"/>
                  <a:gd name="connsiteX2" fmla="*/ 0 w 176469"/>
                  <a:gd name="connsiteY2" fmla="*/ 16863 h 28235"/>
                  <a:gd name="connsiteX3" fmla="*/ 16863 w 176469"/>
                  <a:gd name="connsiteY3" fmla="*/ 33734 h 28235"/>
                  <a:gd name="connsiteX4" fmla="*/ 166107 w 176469"/>
                  <a:gd name="connsiteY4" fmla="*/ 33734 h 28235"/>
                  <a:gd name="connsiteX5" fmla="*/ 182971 w 176469"/>
                  <a:gd name="connsiteY5" fmla="*/ 16863 h 28235"/>
                  <a:gd name="connsiteX6" fmla="*/ 166100 w 176469"/>
                  <a:gd name="connsiteY6" fmla="*/ 0 h 28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6469" h="28235">
                    <a:moveTo>
                      <a:pt x="166100" y="0"/>
                    </a:moveTo>
                    <a:lnTo>
                      <a:pt x="16863" y="0"/>
                    </a:lnTo>
                    <a:cubicBezTo>
                      <a:pt x="7553" y="0"/>
                      <a:pt x="0" y="7546"/>
                      <a:pt x="0" y="16863"/>
                    </a:cubicBezTo>
                    <a:cubicBezTo>
                      <a:pt x="0" y="26181"/>
                      <a:pt x="7553" y="33734"/>
                      <a:pt x="16863" y="33734"/>
                    </a:cubicBezTo>
                    <a:lnTo>
                      <a:pt x="166107" y="33734"/>
                    </a:lnTo>
                    <a:cubicBezTo>
                      <a:pt x="175418" y="33734"/>
                      <a:pt x="182971" y="26181"/>
                      <a:pt x="182971" y="16863"/>
                    </a:cubicBezTo>
                    <a:cubicBezTo>
                      <a:pt x="182971" y="7546"/>
                      <a:pt x="175411" y="0"/>
                      <a:pt x="166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7" name="Dowolny kształt: kształt 76">
                <a:extLst>
                  <a:ext uri="{FF2B5EF4-FFF2-40B4-BE49-F238E27FC236}">
                    <a16:creationId xmlns:a16="http://schemas.microsoft.com/office/drawing/2014/main" id="{96F94434-6F73-4E4F-B966-C0455BAEE5CF}"/>
                  </a:ext>
                </a:extLst>
              </p:cNvPr>
              <p:cNvSpPr/>
              <p:nvPr/>
            </p:nvSpPr>
            <p:spPr>
              <a:xfrm>
                <a:off x="9484829" y="2257709"/>
                <a:ext cx="190587" cy="42353"/>
              </a:xfrm>
              <a:custGeom>
                <a:avLst/>
                <a:gdLst>
                  <a:gd name="connsiteX0" fmla="*/ 173159 w 190587"/>
                  <a:gd name="connsiteY0" fmla="*/ 47851 h 42352"/>
                  <a:gd name="connsiteX1" fmla="*/ 23922 w 190587"/>
                  <a:gd name="connsiteY1" fmla="*/ 47851 h 42352"/>
                  <a:gd name="connsiteX2" fmla="*/ 0 w 190587"/>
                  <a:gd name="connsiteY2" fmla="*/ 23922 h 42352"/>
                  <a:gd name="connsiteX3" fmla="*/ 23922 w 190587"/>
                  <a:gd name="connsiteY3" fmla="*/ 0 h 42352"/>
                  <a:gd name="connsiteX4" fmla="*/ 173166 w 190587"/>
                  <a:gd name="connsiteY4" fmla="*/ 0 h 42352"/>
                  <a:gd name="connsiteX5" fmla="*/ 197088 w 190587"/>
                  <a:gd name="connsiteY5" fmla="*/ 23922 h 42352"/>
                  <a:gd name="connsiteX6" fmla="*/ 173159 w 190587"/>
                  <a:gd name="connsiteY6" fmla="*/ 47851 h 42352"/>
                  <a:gd name="connsiteX7" fmla="*/ 23922 w 190587"/>
                  <a:gd name="connsiteY7" fmla="*/ 14118 h 42352"/>
                  <a:gd name="connsiteX8" fmla="*/ 14118 w 190587"/>
                  <a:gd name="connsiteY8" fmla="*/ 23922 h 42352"/>
                  <a:gd name="connsiteX9" fmla="*/ 23922 w 190587"/>
                  <a:gd name="connsiteY9" fmla="*/ 33734 h 42352"/>
                  <a:gd name="connsiteX10" fmla="*/ 173166 w 190587"/>
                  <a:gd name="connsiteY10" fmla="*/ 33734 h 42352"/>
                  <a:gd name="connsiteX11" fmla="*/ 182971 w 190587"/>
                  <a:gd name="connsiteY11" fmla="*/ 23922 h 42352"/>
                  <a:gd name="connsiteX12" fmla="*/ 173166 w 190587"/>
                  <a:gd name="connsiteY12" fmla="*/ 14118 h 42352"/>
                  <a:gd name="connsiteX13" fmla="*/ 23922 w 190587"/>
                  <a:gd name="connsiteY13" fmla="*/ 14118 h 42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0587" h="42352">
                    <a:moveTo>
                      <a:pt x="173159" y="47851"/>
                    </a:moveTo>
                    <a:lnTo>
                      <a:pt x="23922" y="47851"/>
                    </a:lnTo>
                    <a:cubicBezTo>
                      <a:pt x="10729" y="47851"/>
                      <a:pt x="0" y="37115"/>
                      <a:pt x="0" y="23922"/>
                    </a:cubicBezTo>
                    <a:cubicBezTo>
                      <a:pt x="0" y="10736"/>
                      <a:pt x="10729" y="0"/>
                      <a:pt x="23922" y="0"/>
                    </a:cubicBezTo>
                    <a:lnTo>
                      <a:pt x="173166" y="0"/>
                    </a:lnTo>
                    <a:cubicBezTo>
                      <a:pt x="186359" y="0"/>
                      <a:pt x="197088" y="10736"/>
                      <a:pt x="197088" y="23922"/>
                    </a:cubicBezTo>
                    <a:cubicBezTo>
                      <a:pt x="197081" y="37115"/>
                      <a:pt x="186352" y="47851"/>
                      <a:pt x="173159" y="47851"/>
                    </a:cubicBezTo>
                    <a:close/>
                    <a:moveTo>
                      <a:pt x="23922" y="14118"/>
                    </a:moveTo>
                    <a:cubicBezTo>
                      <a:pt x="18515" y="14118"/>
                      <a:pt x="14118" y="18515"/>
                      <a:pt x="14118" y="23922"/>
                    </a:cubicBezTo>
                    <a:cubicBezTo>
                      <a:pt x="14118" y="29336"/>
                      <a:pt x="18515" y="33734"/>
                      <a:pt x="23922" y="33734"/>
                    </a:cubicBezTo>
                    <a:lnTo>
                      <a:pt x="173166" y="33734"/>
                    </a:lnTo>
                    <a:cubicBezTo>
                      <a:pt x="178573" y="33734"/>
                      <a:pt x="182971" y="29336"/>
                      <a:pt x="182971" y="23922"/>
                    </a:cubicBezTo>
                    <a:cubicBezTo>
                      <a:pt x="182971" y="18515"/>
                      <a:pt x="178573" y="14118"/>
                      <a:pt x="173166" y="14118"/>
                    </a:cubicBezTo>
                    <a:lnTo>
                      <a:pt x="23922" y="14118"/>
                    </a:lnTo>
                    <a:close/>
                  </a:path>
                </a:pathLst>
              </a:custGeom>
              <a:solidFill>
                <a:srgbClr val="FFFFFF"/>
              </a:solidFill>
              <a:ln w="7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8" name="Dowolny kształt: kształt 77">
                <a:extLst>
                  <a:ext uri="{FF2B5EF4-FFF2-40B4-BE49-F238E27FC236}">
                    <a16:creationId xmlns:a16="http://schemas.microsoft.com/office/drawing/2014/main" id="{558FA9D2-97C2-4376-AD75-18B300D8CC1E}"/>
                  </a:ext>
                </a:extLst>
              </p:cNvPr>
              <p:cNvSpPr/>
              <p:nvPr/>
            </p:nvSpPr>
            <p:spPr>
              <a:xfrm>
                <a:off x="9657988" y="1612911"/>
                <a:ext cx="571762" cy="698819"/>
              </a:xfrm>
              <a:custGeom>
                <a:avLst/>
                <a:gdLst>
                  <a:gd name="connsiteX0" fmla="*/ 571253 w 571761"/>
                  <a:gd name="connsiteY0" fmla="*/ 108719 h 698818"/>
                  <a:gd name="connsiteX1" fmla="*/ 286467 w 571761"/>
                  <a:gd name="connsiteY1" fmla="*/ 0 h 698818"/>
                  <a:gd name="connsiteX2" fmla="*/ 1680 w 571761"/>
                  <a:gd name="connsiteY2" fmla="*/ 108719 h 698818"/>
                  <a:gd name="connsiteX3" fmla="*/ 0 w 571761"/>
                  <a:gd name="connsiteY3" fmla="*/ 114980 h 698818"/>
                  <a:gd name="connsiteX4" fmla="*/ 0 w 571761"/>
                  <a:gd name="connsiteY4" fmla="*/ 137441 h 698818"/>
                  <a:gd name="connsiteX5" fmla="*/ 27240 w 571761"/>
                  <a:gd name="connsiteY5" fmla="*/ 137039 h 698818"/>
                  <a:gd name="connsiteX6" fmla="*/ 22920 w 571761"/>
                  <a:gd name="connsiteY6" fmla="*/ 121361 h 698818"/>
                  <a:gd name="connsiteX7" fmla="*/ 286467 w 571761"/>
                  <a:gd name="connsiteY7" fmla="*/ 25546 h 698818"/>
                  <a:gd name="connsiteX8" fmla="*/ 550006 w 571761"/>
                  <a:gd name="connsiteY8" fmla="*/ 121361 h 698818"/>
                  <a:gd name="connsiteX9" fmla="*/ 286467 w 571761"/>
                  <a:gd name="connsiteY9" fmla="*/ 217191 h 698818"/>
                  <a:gd name="connsiteX10" fmla="*/ 203011 w 571761"/>
                  <a:gd name="connsiteY10" fmla="*/ 211862 h 698818"/>
                  <a:gd name="connsiteX11" fmla="*/ 225450 w 571761"/>
                  <a:gd name="connsiteY11" fmla="*/ 240245 h 698818"/>
                  <a:gd name="connsiteX12" fmla="*/ 225521 w 571761"/>
                  <a:gd name="connsiteY12" fmla="*/ 240252 h 698818"/>
                  <a:gd name="connsiteX13" fmla="*/ 247763 w 571761"/>
                  <a:gd name="connsiteY13" fmla="*/ 241707 h 698818"/>
                  <a:gd name="connsiteX14" fmla="*/ 256093 w 571761"/>
                  <a:gd name="connsiteY14" fmla="*/ 242109 h 698818"/>
                  <a:gd name="connsiteX15" fmla="*/ 286467 w 571761"/>
                  <a:gd name="connsiteY15" fmla="*/ 242744 h 698818"/>
                  <a:gd name="connsiteX16" fmla="*/ 316827 w 571761"/>
                  <a:gd name="connsiteY16" fmla="*/ 242109 h 698818"/>
                  <a:gd name="connsiteX17" fmla="*/ 325163 w 571761"/>
                  <a:gd name="connsiteY17" fmla="*/ 241707 h 698818"/>
                  <a:gd name="connsiteX18" fmla="*/ 347412 w 571761"/>
                  <a:gd name="connsiteY18" fmla="*/ 240252 h 698818"/>
                  <a:gd name="connsiteX19" fmla="*/ 354238 w 571761"/>
                  <a:gd name="connsiteY19" fmla="*/ 239716 h 698818"/>
                  <a:gd name="connsiteX20" fmla="*/ 380652 w 571761"/>
                  <a:gd name="connsiteY20" fmla="*/ 236737 h 698818"/>
                  <a:gd name="connsiteX21" fmla="*/ 385897 w 571761"/>
                  <a:gd name="connsiteY21" fmla="*/ 235947 h 698818"/>
                  <a:gd name="connsiteX22" fmla="*/ 405944 w 571761"/>
                  <a:gd name="connsiteY22" fmla="*/ 232678 h 698818"/>
                  <a:gd name="connsiteX23" fmla="*/ 412967 w 571761"/>
                  <a:gd name="connsiteY23" fmla="*/ 231337 h 698818"/>
                  <a:gd name="connsiteX24" fmla="*/ 432845 w 571761"/>
                  <a:gd name="connsiteY24" fmla="*/ 226996 h 698818"/>
                  <a:gd name="connsiteX25" fmla="*/ 435929 w 571761"/>
                  <a:gd name="connsiteY25" fmla="*/ 226290 h 698818"/>
                  <a:gd name="connsiteX26" fmla="*/ 456816 w 571761"/>
                  <a:gd name="connsiteY26" fmla="*/ 220431 h 698818"/>
                  <a:gd name="connsiteX27" fmla="*/ 462294 w 571761"/>
                  <a:gd name="connsiteY27" fmla="*/ 218681 h 698818"/>
                  <a:gd name="connsiteX28" fmla="*/ 476955 w 571761"/>
                  <a:gd name="connsiteY28" fmla="*/ 213549 h 698818"/>
                  <a:gd name="connsiteX29" fmla="*/ 481995 w 571761"/>
                  <a:gd name="connsiteY29" fmla="*/ 211643 h 698818"/>
                  <a:gd name="connsiteX30" fmla="*/ 499014 w 571761"/>
                  <a:gd name="connsiteY30" fmla="*/ 204330 h 698818"/>
                  <a:gd name="connsiteX31" fmla="*/ 501216 w 571761"/>
                  <a:gd name="connsiteY31" fmla="*/ 203208 h 698818"/>
                  <a:gd name="connsiteX32" fmla="*/ 514416 w 571761"/>
                  <a:gd name="connsiteY32" fmla="*/ 196290 h 698818"/>
                  <a:gd name="connsiteX33" fmla="*/ 518623 w 571761"/>
                  <a:gd name="connsiteY33" fmla="*/ 193820 h 698818"/>
                  <a:gd name="connsiteX34" fmla="*/ 529303 w 571761"/>
                  <a:gd name="connsiteY34" fmla="*/ 186945 h 698818"/>
                  <a:gd name="connsiteX35" fmla="*/ 531950 w 571761"/>
                  <a:gd name="connsiteY35" fmla="*/ 185166 h 698818"/>
                  <a:gd name="connsiteX36" fmla="*/ 543117 w 571761"/>
                  <a:gd name="connsiteY36" fmla="*/ 176265 h 698818"/>
                  <a:gd name="connsiteX37" fmla="*/ 545588 w 571761"/>
                  <a:gd name="connsiteY37" fmla="*/ 173964 h 698818"/>
                  <a:gd name="connsiteX38" fmla="*/ 550020 w 571761"/>
                  <a:gd name="connsiteY38" fmla="*/ 169827 h 698818"/>
                  <a:gd name="connsiteX39" fmla="*/ 550020 w 571761"/>
                  <a:gd name="connsiteY39" fmla="*/ 264669 h 698818"/>
                  <a:gd name="connsiteX40" fmla="*/ 549668 w 571761"/>
                  <a:gd name="connsiteY40" fmla="*/ 270358 h 698818"/>
                  <a:gd name="connsiteX41" fmla="*/ 550020 w 571761"/>
                  <a:gd name="connsiteY41" fmla="*/ 274678 h 698818"/>
                  <a:gd name="connsiteX42" fmla="*/ 549124 w 571761"/>
                  <a:gd name="connsiteY42" fmla="*/ 280883 h 698818"/>
                  <a:gd name="connsiteX43" fmla="*/ 547797 w 571761"/>
                  <a:gd name="connsiteY43" fmla="*/ 285520 h 698818"/>
                  <a:gd name="connsiteX44" fmla="*/ 546152 w 571761"/>
                  <a:gd name="connsiteY44" fmla="*/ 289304 h 698818"/>
                  <a:gd name="connsiteX45" fmla="*/ 543505 w 571761"/>
                  <a:gd name="connsiteY45" fmla="*/ 294033 h 698818"/>
                  <a:gd name="connsiteX46" fmla="*/ 540992 w 571761"/>
                  <a:gd name="connsiteY46" fmla="*/ 297563 h 698818"/>
                  <a:gd name="connsiteX47" fmla="*/ 536835 w 571761"/>
                  <a:gd name="connsiteY47" fmla="*/ 302567 h 698818"/>
                  <a:gd name="connsiteX48" fmla="*/ 533863 w 571761"/>
                  <a:gd name="connsiteY48" fmla="*/ 305588 h 698818"/>
                  <a:gd name="connsiteX49" fmla="*/ 527835 w 571761"/>
                  <a:gd name="connsiteY49" fmla="*/ 311031 h 698818"/>
                  <a:gd name="connsiteX50" fmla="*/ 524891 w 571761"/>
                  <a:gd name="connsiteY50" fmla="*/ 313318 h 698818"/>
                  <a:gd name="connsiteX51" fmla="*/ 516625 w 571761"/>
                  <a:gd name="connsiteY51" fmla="*/ 319247 h 698818"/>
                  <a:gd name="connsiteX52" fmla="*/ 514197 w 571761"/>
                  <a:gd name="connsiteY52" fmla="*/ 320779 h 698818"/>
                  <a:gd name="connsiteX53" fmla="*/ 503369 w 571761"/>
                  <a:gd name="connsiteY53" fmla="*/ 327118 h 698818"/>
                  <a:gd name="connsiteX54" fmla="*/ 501858 w 571761"/>
                  <a:gd name="connsiteY54" fmla="*/ 327901 h 698818"/>
                  <a:gd name="connsiteX55" fmla="*/ 488263 w 571761"/>
                  <a:gd name="connsiteY55" fmla="*/ 334529 h 698818"/>
                  <a:gd name="connsiteX56" fmla="*/ 487847 w 571761"/>
                  <a:gd name="connsiteY56" fmla="*/ 334706 h 698818"/>
                  <a:gd name="connsiteX57" fmla="*/ 389751 w 571761"/>
                  <a:gd name="connsiteY57" fmla="*/ 362433 h 698818"/>
                  <a:gd name="connsiteX58" fmla="*/ 389172 w 571761"/>
                  <a:gd name="connsiteY58" fmla="*/ 362517 h 698818"/>
                  <a:gd name="connsiteX59" fmla="*/ 365956 w 571761"/>
                  <a:gd name="connsiteY59" fmla="*/ 365828 h 698818"/>
                  <a:gd name="connsiteX60" fmla="*/ 361989 w 571761"/>
                  <a:gd name="connsiteY60" fmla="*/ 366237 h 698818"/>
                  <a:gd name="connsiteX61" fmla="*/ 340826 w 571761"/>
                  <a:gd name="connsiteY61" fmla="*/ 368376 h 698818"/>
                  <a:gd name="connsiteX62" fmla="*/ 330711 w 571761"/>
                  <a:gd name="connsiteY62" fmla="*/ 369004 h 698818"/>
                  <a:gd name="connsiteX63" fmla="*/ 314328 w 571761"/>
                  <a:gd name="connsiteY63" fmla="*/ 369979 h 698818"/>
                  <a:gd name="connsiteX64" fmla="*/ 286481 w 571761"/>
                  <a:gd name="connsiteY64" fmla="*/ 370501 h 698818"/>
                  <a:gd name="connsiteX65" fmla="*/ 258606 w 571761"/>
                  <a:gd name="connsiteY65" fmla="*/ 369943 h 698818"/>
                  <a:gd name="connsiteX66" fmla="*/ 248102 w 571761"/>
                  <a:gd name="connsiteY66" fmla="*/ 369322 h 698818"/>
                  <a:gd name="connsiteX67" fmla="*/ 248102 w 571761"/>
                  <a:gd name="connsiteY67" fmla="*/ 395058 h 698818"/>
                  <a:gd name="connsiteX68" fmla="*/ 286481 w 571761"/>
                  <a:gd name="connsiteY68" fmla="*/ 396054 h 698818"/>
                  <a:gd name="connsiteX69" fmla="*/ 540505 w 571761"/>
                  <a:gd name="connsiteY69" fmla="*/ 331812 h 698818"/>
                  <a:gd name="connsiteX70" fmla="*/ 550020 w 571761"/>
                  <a:gd name="connsiteY70" fmla="*/ 323144 h 698818"/>
                  <a:gd name="connsiteX71" fmla="*/ 550020 w 571761"/>
                  <a:gd name="connsiteY71" fmla="*/ 323144 h 698818"/>
                  <a:gd name="connsiteX72" fmla="*/ 550020 w 571761"/>
                  <a:gd name="connsiteY72" fmla="*/ 417999 h 698818"/>
                  <a:gd name="connsiteX73" fmla="*/ 549668 w 571761"/>
                  <a:gd name="connsiteY73" fmla="*/ 423689 h 698818"/>
                  <a:gd name="connsiteX74" fmla="*/ 550020 w 571761"/>
                  <a:gd name="connsiteY74" fmla="*/ 428009 h 698818"/>
                  <a:gd name="connsiteX75" fmla="*/ 549124 w 571761"/>
                  <a:gd name="connsiteY75" fmla="*/ 434199 h 698818"/>
                  <a:gd name="connsiteX76" fmla="*/ 547797 w 571761"/>
                  <a:gd name="connsiteY76" fmla="*/ 438844 h 698818"/>
                  <a:gd name="connsiteX77" fmla="*/ 546152 w 571761"/>
                  <a:gd name="connsiteY77" fmla="*/ 442635 h 698818"/>
                  <a:gd name="connsiteX78" fmla="*/ 543505 w 571761"/>
                  <a:gd name="connsiteY78" fmla="*/ 447350 h 698818"/>
                  <a:gd name="connsiteX79" fmla="*/ 540992 w 571761"/>
                  <a:gd name="connsiteY79" fmla="*/ 450893 h 698818"/>
                  <a:gd name="connsiteX80" fmla="*/ 536835 w 571761"/>
                  <a:gd name="connsiteY80" fmla="*/ 455898 h 698818"/>
                  <a:gd name="connsiteX81" fmla="*/ 533863 w 571761"/>
                  <a:gd name="connsiteY81" fmla="*/ 458912 h 698818"/>
                  <a:gd name="connsiteX82" fmla="*/ 527835 w 571761"/>
                  <a:gd name="connsiteY82" fmla="*/ 464354 h 698818"/>
                  <a:gd name="connsiteX83" fmla="*/ 524891 w 571761"/>
                  <a:gd name="connsiteY83" fmla="*/ 466670 h 698818"/>
                  <a:gd name="connsiteX84" fmla="*/ 516625 w 571761"/>
                  <a:gd name="connsiteY84" fmla="*/ 472571 h 698818"/>
                  <a:gd name="connsiteX85" fmla="*/ 514197 w 571761"/>
                  <a:gd name="connsiteY85" fmla="*/ 474110 h 698818"/>
                  <a:gd name="connsiteX86" fmla="*/ 503369 w 571761"/>
                  <a:gd name="connsiteY86" fmla="*/ 480455 h 698818"/>
                  <a:gd name="connsiteX87" fmla="*/ 501858 w 571761"/>
                  <a:gd name="connsiteY87" fmla="*/ 481225 h 698818"/>
                  <a:gd name="connsiteX88" fmla="*/ 488263 w 571761"/>
                  <a:gd name="connsiteY88" fmla="*/ 487853 h 698818"/>
                  <a:gd name="connsiteX89" fmla="*/ 487847 w 571761"/>
                  <a:gd name="connsiteY89" fmla="*/ 488037 h 698818"/>
                  <a:gd name="connsiteX90" fmla="*/ 389751 w 571761"/>
                  <a:gd name="connsiteY90" fmla="*/ 515756 h 698818"/>
                  <a:gd name="connsiteX91" fmla="*/ 389172 w 571761"/>
                  <a:gd name="connsiteY91" fmla="*/ 515855 h 698818"/>
                  <a:gd name="connsiteX92" fmla="*/ 365956 w 571761"/>
                  <a:gd name="connsiteY92" fmla="*/ 519159 h 698818"/>
                  <a:gd name="connsiteX93" fmla="*/ 361989 w 571761"/>
                  <a:gd name="connsiteY93" fmla="*/ 519582 h 698818"/>
                  <a:gd name="connsiteX94" fmla="*/ 340826 w 571761"/>
                  <a:gd name="connsiteY94" fmla="*/ 521721 h 698818"/>
                  <a:gd name="connsiteX95" fmla="*/ 330711 w 571761"/>
                  <a:gd name="connsiteY95" fmla="*/ 522328 h 698818"/>
                  <a:gd name="connsiteX96" fmla="*/ 314328 w 571761"/>
                  <a:gd name="connsiteY96" fmla="*/ 523309 h 698818"/>
                  <a:gd name="connsiteX97" fmla="*/ 286481 w 571761"/>
                  <a:gd name="connsiteY97" fmla="*/ 523832 h 698818"/>
                  <a:gd name="connsiteX98" fmla="*/ 258606 w 571761"/>
                  <a:gd name="connsiteY98" fmla="*/ 523281 h 698818"/>
                  <a:gd name="connsiteX99" fmla="*/ 246387 w 571761"/>
                  <a:gd name="connsiteY99" fmla="*/ 522554 h 698818"/>
                  <a:gd name="connsiteX100" fmla="*/ 246387 w 571761"/>
                  <a:gd name="connsiteY100" fmla="*/ 548312 h 698818"/>
                  <a:gd name="connsiteX101" fmla="*/ 286481 w 571761"/>
                  <a:gd name="connsiteY101" fmla="*/ 549370 h 698818"/>
                  <a:gd name="connsiteX102" fmla="*/ 540505 w 571761"/>
                  <a:gd name="connsiteY102" fmla="*/ 485135 h 698818"/>
                  <a:gd name="connsiteX103" fmla="*/ 550020 w 571761"/>
                  <a:gd name="connsiteY103" fmla="*/ 476474 h 698818"/>
                  <a:gd name="connsiteX104" fmla="*/ 550020 w 571761"/>
                  <a:gd name="connsiteY104" fmla="*/ 476460 h 698818"/>
                  <a:gd name="connsiteX105" fmla="*/ 550020 w 571761"/>
                  <a:gd name="connsiteY105" fmla="*/ 583909 h 698818"/>
                  <a:gd name="connsiteX106" fmla="*/ 549653 w 571761"/>
                  <a:gd name="connsiteY106" fmla="*/ 585645 h 698818"/>
                  <a:gd name="connsiteX107" fmla="*/ 286481 w 571761"/>
                  <a:gd name="connsiteY107" fmla="*/ 677148 h 698818"/>
                  <a:gd name="connsiteX108" fmla="*/ 244664 w 571761"/>
                  <a:gd name="connsiteY108" fmla="*/ 675744 h 698818"/>
                  <a:gd name="connsiteX109" fmla="*/ 244664 w 571761"/>
                  <a:gd name="connsiteY109" fmla="*/ 701346 h 698818"/>
                  <a:gd name="connsiteX110" fmla="*/ 286481 w 571761"/>
                  <a:gd name="connsiteY110" fmla="*/ 702694 h 698818"/>
                  <a:gd name="connsiteX111" fmla="*/ 571507 w 571761"/>
                  <a:gd name="connsiteY111" fmla="*/ 593890 h 698818"/>
                  <a:gd name="connsiteX112" fmla="*/ 572933 w 571761"/>
                  <a:gd name="connsiteY112" fmla="*/ 587707 h 698818"/>
                  <a:gd name="connsiteX113" fmla="*/ 572933 w 571761"/>
                  <a:gd name="connsiteY113" fmla="*/ 114980 h 698818"/>
                  <a:gd name="connsiteX114" fmla="*/ 571253 w 571761"/>
                  <a:gd name="connsiteY114" fmla="*/ 108719 h 698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571761" h="698818">
                    <a:moveTo>
                      <a:pt x="571253" y="108719"/>
                    </a:moveTo>
                    <a:cubicBezTo>
                      <a:pt x="557983" y="53915"/>
                      <a:pt x="459223" y="0"/>
                      <a:pt x="286467" y="0"/>
                    </a:cubicBezTo>
                    <a:cubicBezTo>
                      <a:pt x="113703" y="0"/>
                      <a:pt x="14929" y="53922"/>
                      <a:pt x="1680" y="108719"/>
                    </a:cubicBezTo>
                    <a:cubicBezTo>
                      <a:pt x="713" y="110611"/>
                      <a:pt x="0" y="112665"/>
                      <a:pt x="0" y="114980"/>
                    </a:cubicBezTo>
                    <a:lnTo>
                      <a:pt x="0" y="137441"/>
                    </a:lnTo>
                    <a:cubicBezTo>
                      <a:pt x="9120" y="137138"/>
                      <a:pt x="18318" y="136686"/>
                      <a:pt x="27240" y="137039"/>
                    </a:cubicBezTo>
                    <a:cubicBezTo>
                      <a:pt x="24501" y="131801"/>
                      <a:pt x="22920" y="126557"/>
                      <a:pt x="22920" y="121361"/>
                    </a:cubicBezTo>
                    <a:cubicBezTo>
                      <a:pt x="22920" y="76037"/>
                      <a:pt x="131145" y="25546"/>
                      <a:pt x="286467" y="25546"/>
                    </a:cubicBezTo>
                    <a:cubicBezTo>
                      <a:pt x="441781" y="25546"/>
                      <a:pt x="550006" y="76037"/>
                      <a:pt x="550006" y="121361"/>
                    </a:cubicBezTo>
                    <a:cubicBezTo>
                      <a:pt x="550006" y="166700"/>
                      <a:pt x="441781" y="217191"/>
                      <a:pt x="286467" y="217191"/>
                    </a:cubicBezTo>
                    <a:cubicBezTo>
                      <a:pt x="256693" y="217191"/>
                      <a:pt x="228867" y="215194"/>
                      <a:pt x="203011" y="211862"/>
                    </a:cubicBezTo>
                    <a:cubicBezTo>
                      <a:pt x="211086" y="220742"/>
                      <a:pt x="218540" y="230243"/>
                      <a:pt x="225450" y="240245"/>
                    </a:cubicBezTo>
                    <a:cubicBezTo>
                      <a:pt x="225472" y="240245"/>
                      <a:pt x="225493" y="240252"/>
                      <a:pt x="225521" y="240252"/>
                    </a:cubicBezTo>
                    <a:cubicBezTo>
                      <a:pt x="232763" y="240838"/>
                      <a:pt x="240175" y="241325"/>
                      <a:pt x="247763" y="241707"/>
                    </a:cubicBezTo>
                    <a:cubicBezTo>
                      <a:pt x="250523" y="241855"/>
                      <a:pt x="253283" y="241989"/>
                      <a:pt x="256093" y="242109"/>
                    </a:cubicBezTo>
                    <a:cubicBezTo>
                      <a:pt x="265975" y="242476"/>
                      <a:pt x="276041" y="242744"/>
                      <a:pt x="286467" y="242744"/>
                    </a:cubicBezTo>
                    <a:cubicBezTo>
                      <a:pt x="296892" y="242744"/>
                      <a:pt x="306951" y="242476"/>
                      <a:pt x="316827" y="242109"/>
                    </a:cubicBezTo>
                    <a:cubicBezTo>
                      <a:pt x="319636" y="241989"/>
                      <a:pt x="322389" y="241855"/>
                      <a:pt x="325163" y="241707"/>
                    </a:cubicBezTo>
                    <a:cubicBezTo>
                      <a:pt x="332744" y="241325"/>
                      <a:pt x="340163" y="240838"/>
                      <a:pt x="347412" y="240252"/>
                    </a:cubicBezTo>
                    <a:cubicBezTo>
                      <a:pt x="349692" y="240062"/>
                      <a:pt x="351993" y="239914"/>
                      <a:pt x="354238" y="239716"/>
                    </a:cubicBezTo>
                    <a:cubicBezTo>
                      <a:pt x="363309" y="238890"/>
                      <a:pt x="372125" y="237881"/>
                      <a:pt x="380652" y="236737"/>
                    </a:cubicBezTo>
                    <a:cubicBezTo>
                      <a:pt x="382438" y="236490"/>
                      <a:pt x="384125" y="236194"/>
                      <a:pt x="385897" y="235947"/>
                    </a:cubicBezTo>
                    <a:cubicBezTo>
                      <a:pt x="392751" y="234944"/>
                      <a:pt x="399428" y="233864"/>
                      <a:pt x="405944" y="232678"/>
                    </a:cubicBezTo>
                    <a:cubicBezTo>
                      <a:pt x="408301" y="232241"/>
                      <a:pt x="410652" y="231803"/>
                      <a:pt x="412967" y="231337"/>
                    </a:cubicBezTo>
                    <a:cubicBezTo>
                      <a:pt x="419800" y="230003"/>
                      <a:pt x="426442" y="228542"/>
                      <a:pt x="432845" y="226996"/>
                    </a:cubicBezTo>
                    <a:cubicBezTo>
                      <a:pt x="433854" y="226749"/>
                      <a:pt x="434941" y="226544"/>
                      <a:pt x="435929" y="226290"/>
                    </a:cubicBezTo>
                    <a:cubicBezTo>
                      <a:pt x="443193" y="224476"/>
                      <a:pt x="450117" y="222500"/>
                      <a:pt x="456816" y="220431"/>
                    </a:cubicBezTo>
                    <a:cubicBezTo>
                      <a:pt x="458687" y="219867"/>
                      <a:pt x="460473" y="219260"/>
                      <a:pt x="462294" y="218681"/>
                    </a:cubicBezTo>
                    <a:cubicBezTo>
                      <a:pt x="467341" y="217029"/>
                      <a:pt x="472226" y="215328"/>
                      <a:pt x="476955" y="213549"/>
                    </a:cubicBezTo>
                    <a:cubicBezTo>
                      <a:pt x="478635" y="212907"/>
                      <a:pt x="480350" y="212293"/>
                      <a:pt x="481995" y="211643"/>
                    </a:cubicBezTo>
                    <a:cubicBezTo>
                      <a:pt x="487931" y="209286"/>
                      <a:pt x="493656" y="206857"/>
                      <a:pt x="499014" y="204330"/>
                    </a:cubicBezTo>
                    <a:cubicBezTo>
                      <a:pt x="499783" y="203963"/>
                      <a:pt x="500468" y="203582"/>
                      <a:pt x="501216" y="203208"/>
                    </a:cubicBezTo>
                    <a:cubicBezTo>
                      <a:pt x="505840" y="200963"/>
                      <a:pt x="510230" y="198655"/>
                      <a:pt x="514416" y="196290"/>
                    </a:cubicBezTo>
                    <a:cubicBezTo>
                      <a:pt x="515849" y="195479"/>
                      <a:pt x="517239" y="194660"/>
                      <a:pt x="518623" y="193820"/>
                    </a:cubicBezTo>
                    <a:cubicBezTo>
                      <a:pt x="522364" y="191589"/>
                      <a:pt x="525929" y="189295"/>
                      <a:pt x="529303" y="186945"/>
                    </a:cubicBezTo>
                    <a:cubicBezTo>
                      <a:pt x="530178" y="186345"/>
                      <a:pt x="531103" y="185759"/>
                      <a:pt x="531950" y="185166"/>
                    </a:cubicBezTo>
                    <a:cubicBezTo>
                      <a:pt x="535966" y="182250"/>
                      <a:pt x="539686" y="179293"/>
                      <a:pt x="543117" y="176265"/>
                    </a:cubicBezTo>
                    <a:cubicBezTo>
                      <a:pt x="543985" y="175495"/>
                      <a:pt x="544748" y="174719"/>
                      <a:pt x="545588" y="173964"/>
                    </a:cubicBezTo>
                    <a:cubicBezTo>
                      <a:pt x="547077" y="172580"/>
                      <a:pt x="548651" y="171211"/>
                      <a:pt x="550020" y="169827"/>
                    </a:cubicBezTo>
                    <a:lnTo>
                      <a:pt x="550020" y="264669"/>
                    </a:lnTo>
                    <a:cubicBezTo>
                      <a:pt x="549541" y="266504"/>
                      <a:pt x="549385" y="268431"/>
                      <a:pt x="549668" y="270358"/>
                    </a:cubicBezTo>
                    <a:cubicBezTo>
                      <a:pt x="549886" y="271798"/>
                      <a:pt x="550020" y="273245"/>
                      <a:pt x="550020" y="274678"/>
                    </a:cubicBezTo>
                    <a:cubicBezTo>
                      <a:pt x="550020" y="276732"/>
                      <a:pt x="549555" y="278800"/>
                      <a:pt x="549124" y="280883"/>
                    </a:cubicBezTo>
                    <a:cubicBezTo>
                      <a:pt x="548792" y="282429"/>
                      <a:pt x="548355" y="283960"/>
                      <a:pt x="547797" y="285520"/>
                    </a:cubicBezTo>
                    <a:cubicBezTo>
                      <a:pt x="547331" y="286770"/>
                      <a:pt x="546766" y="288047"/>
                      <a:pt x="546152" y="289304"/>
                    </a:cubicBezTo>
                    <a:cubicBezTo>
                      <a:pt x="545383" y="290885"/>
                      <a:pt x="544529" y="292452"/>
                      <a:pt x="543505" y="294033"/>
                    </a:cubicBezTo>
                    <a:cubicBezTo>
                      <a:pt x="542743" y="295205"/>
                      <a:pt x="541889" y="296391"/>
                      <a:pt x="540992" y="297563"/>
                    </a:cubicBezTo>
                    <a:cubicBezTo>
                      <a:pt x="539715" y="299236"/>
                      <a:pt x="538366" y="300916"/>
                      <a:pt x="536835" y="302567"/>
                    </a:cubicBezTo>
                    <a:cubicBezTo>
                      <a:pt x="535910" y="303577"/>
                      <a:pt x="534893" y="304579"/>
                      <a:pt x="533863" y="305588"/>
                    </a:cubicBezTo>
                    <a:cubicBezTo>
                      <a:pt x="531985" y="307410"/>
                      <a:pt x="530023" y="309231"/>
                      <a:pt x="527835" y="311031"/>
                    </a:cubicBezTo>
                    <a:cubicBezTo>
                      <a:pt x="526889" y="311800"/>
                      <a:pt x="525886" y="312563"/>
                      <a:pt x="524891" y="313318"/>
                    </a:cubicBezTo>
                    <a:cubicBezTo>
                      <a:pt x="522294" y="315330"/>
                      <a:pt x="519597" y="317299"/>
                      <a:pt x="516625" y="319247"/>
                    </a:cubicBezTo>
                    <a:cubicBezTo>
                      <a:pt x="515842" y="319770"/>
                      <a:pt x="515016" y="320278"/>
                      <a:pt x="514197" y="320779"/>
                    </a:cubicBezTo>
                    <a:cubicBezTo>
                      <a:pt x="510788" y="322918"/>
                      <a:pt x="507223" y="325057"/>
                      <a:pt x="503369" y="327118"/>
                    </a:cubicBezTo>
                    <a:cubicBezTo>
                      <a:pt x="502875" y="327393"/>
                      <a:pt x="502360" y="327647"/>
                      <a:pt x="501858" y="327901"/>
                    </a:cubicBezTo>
                    <a:cubicBezTo>
                      <a:pt x="497560" y="330160"/>
                      <a:pt x="493070" y="332384"/>
                      <a:pt x="488263" y="334529"/>
                    </a:cubicBezTo>
                    <a:cubicBezTo>
                      <a:pt x="488129" y="334600"/>
                      <a:pt x="487988" y="334649"/>
                      <a:pt x="487847" y="334706"/>
                    </a:cubicBezTo>
                    <a:cubicBezTo>
                      <a:pt x="461835" y="346289"/>
                      <a:pt x="428546" y="356038"/>
                      <a:pt x="389751" y="362433"/>
                    </a:cubicBezTo>
                    <a:cubicBezTo>
                      <a:pt x="389567" y="362447"/>
                      <a:pt x="389363" y="362489"/>
                      <a:pt x="389172" y="362517"/>
                    </a:cubicBezTo>
                    <a:cubicBezTo>
                      <a:pt x="381633" y="363760"/>
                      <a:pt x="373897" y="364861"/>
                      <a:pt x="365956" y="365828"/>
                    </a:cubicBezTo>
                    <a:cubicBezTo>
                      <a:pt x="364657" y="365983"/>
                      <a:pt x="363302" y="366089"/>
                      <a:pt x="361989" y="366237"/>
                    </a:cubicBezTo>
                    <a:cubicBezTo>
                      <a:pt x="355057" y="367049"/>
                      <a:pt x="348047" y="367790"/>
                      <a:pt x="340826" y="368376"/>
                    </a:cubicBezTo>
                    <a:cubicBezTo>
                      <a:pt x="337530" y="368644"/>
                      <a:pt x="334064" y="368772"/>
                      <a:pt x="330711" y="369004"/>
                    </a:cubicBezTo>
                    <a:cubicBezTo>
                      <a:pt x="325276" y="369364"/>
                      <a:pt x="319904" y="369753"/>
                      <a:pt x="314328" y="369979"/>
                    </a:cubicBezTo>
                    <a:cubicBezTo>
                      <a:pt x="305236" y="370303"/>
                      <a:pt x="295954" y="370501"/>
                      <a:pt x="286481" y="370501"/>
                    </a:cubicBezTo>
                    <a:cubicBezTo>
                      <a:pt x="277001" y="370501"/>
                      <a:pt x="267719" y="370303"/>
                      <a:pt x="258606" y="369943"/>
                    </a:cubicBezTo>
                    <a:cubicBezTo>
                      <a:pt x="255034" y="369802"/>
                      <a:pt x="251582" y="369541"/>
                      <a:pt x="248102" y="369322"/>
                    </a:cubicBezTo>
                    <a:lnTo>
                      <a:pt x="248102" y="395058"/>
                    </a:lnTo>
                    <a:cubicBezTo>
                      <a:pt x="260476" y="395665"/>
                      <a:pt x="273210" y="396054"/>
                      <a:pt x="286481" y="396054"/>
                    </a:cubicBezTo>
                    <a:cubicBezTo>
                      <a:pt x="411054" y="396054"/>
                      <a:pt x="497150" y="367995"/>
                      <a:pt x="540505" y="331812"/>
                    </a:cubicBezTo>
                    <a:cubicBezTo>
                      <a:pt x="543964" y="329009"/>
                      <a:pt x="547084" y="326101"/>
                      <a:pt x="550020" y="323144"/>
                    </a:cubicBezTo>
                    <a:lnTo>
                      <a:pt x="550020" y="323144"/>
                    </a:lnTo>
                    <a:lnTo>
                      <a:pt x="550020" y="417999"/>
                    </a:lnTo>
                    <a:cubicBezTo>
                      <a:pt x="549541" y="419835"/>
                      <a:pt x="549385" y="421762"/>
                      <a:pt x="549668" y="423689"/>
                    </a:cubicBezTo>
                    <a:cubicBezTo>
                      <a:pt x="549886" y="425129"/>
                      <a:pt x="550020" y="426562"/>
                      <a:pt x="550020" y="428009"/>
                    </a:cubicBezTo>
                    <a:cubicBezTo>
                      <a:pt x="550020" y="430063"/>
                      <a:pt x="549555" y="432131"/>
                      <a:pt x="549124" y="434199"/>
                    </a:cubicBezTo>
                    <a:cubicBezTo>
                      <a:pt x="548792" y="435752"/>
                      <a:pt x="548355" y="437291"/>
                      <a:pt x="547797" y="438844"/>
                    </a:cubicBezTo>
                    <a:cubicBezTo>
                      <a:pt x="547331" y="440100"/>
                      <a:pt x="546766" y="441364"/>
                      <a:pt x="546152" y="442635"/>
                    </a:cubicBezTo>
                    <a:cubicBezTo>
                      <a:pt x="545383" y="444209"/>
                      <a:pt x="544529" y="445776"/>
                      <a:pt x="543505" y="447350"/>
                    </a:cubicBezTo>
                    <a:cubicBezTo>
                      <a:pt x="542743" y="448529"/>
                      <a:pt x="541889" y="449707"/>
                      <a:pt x="540992" y="450893"/>
                    </a:cubicBezTo>
                    <a:cubicBezTo>
                      <a:pt x="539715" y="452559"/>
                      <a:pt x="538366" y="454239"/>
                      <a:pt x="536835" y="455898"/>
                    </a:cubicBezTo>
                    <a:cubicBezTo>
                      <a:pt x="535910" y="456907"/>
                      <a:pt x="534893" y="457896"/>
                      <a:pt x="533863" y="458912"/>
                    </a:cubicBezTo>
                    <a:cubicBezTo>
                      <a:pt x="531985" y="460740"/>
                      <a:pt x="530023" y="462554"/>
                      <a:pt x="527835" y="464354"/>
                    </a:cubicBezTo>
                    <a:cubicBezTo>
                      <a:pt x="526889" y="465138"/>
                      <a:pt x="525886" y="465893"/>
                      <a:pt x="524891" y="466670"/>
                    </a:cubicBezTo>
                    <a:cubicBezTo>
                      <a:pt x="522294" y="468639"/>
                      <a:pt x="519597" y="470637"/>
                      <a:pt x="516625" y="472571"/>
                    </a:cubicBezTo>
                    <a:cubicBezTo>
                      <a:pt x="515842" y="473093"/>
                      <a:pt x="515016" y="473594"/>
                      <a:pt x="514197" y="474110"/>
                    </a:cubicBezTo>
                    <a:cubicBezTo>
                      <a:pt x="510788" y="476255"/>
                      <a:pt x="507223" y="478387"/>
                      <a:pt x="503369" y="480455"/>
                    </a:cubicBezTo>
                    <a:cubicBezTo>
                      <a:pt x="502875" y="480717"/>
                      <a:pt x="502360" y="480978"/>
                      <a:pt x="501858" y="481225"/>
                    </a:cubicBezTo>
                    <a:cubicBezTo>
                      <a:pt x="497560" y="483491"/>
                      <a:pt x="493070" y="485714"/>
                      <a:pt x="488263" y="487853"/>
                    </a:cubicBezTo>
                    <a:cubicBezTo>
                      <a:pt x="488129" y="487924"/>
                      <a:pt x="487988" y="487980"/>
                      <a:pt x="487847" y="488037"/>
                    </a:cubicBezTo>
                    <a:cubicBezTo>
                      <a:pt x="461835" y="499627"/>
                      <a:pt x="428546" y="509368"/>
                      <a:pt x="389751" y="515756"/>
                    </a:cubicBezTo>
                    <a:cubicBezTo>
                      <a:pt x="389567" y="515785"/>
                      <a:pt x="389363" y="515813"/>
                      <a:pt x="389172" y="515855"/>
                    </a:cubicBezTo>
                    <a:cubicBezTo>
                      <a:pt x="381633" y="517098"/>
                      <a:pt x="373897" y="518185"/>
                      <a:pt x="365956" y="519159"/>
                    </a:cubicBezTo>
                    <a:cubicBezTo>
                      <a:pt x="364657" y="519314"/>
                      <a:pt x="363302" y="519420"/>
                      <a:pt x="361989" y="519582"/>
                    </a:cubicBezTo>
                    <a:cubicBezTo>
                      <a:pt x="355057" y="520380"/>
                      <a:pt x="348047" y="521114"/>
                      <a:pt x="340826" y="521721"/>
                    </a:cubicBezTo>
                    <a:cubicBezTo>
                      <a:pt x="337530" y="521982"/>
                      <a:pt x="334064" y="522109"/>
                      <a:pt x="330711" y="522328"/>
                    </a:cubicBezTo>
                    <a:cubicBezTo>
                      <a:pt x="325276" y="522702"/>
                      <a:pt x="319904" y="523098"/>
                      <a:pt x="314328" y="523309"/>
                    </a:cubicBezTo>
                    <a:cubicBezTo>
                      <a:pt x="305236" y="523627"/>
                      <a:pt x="295954" y="523832"/>
                      <a:pt x="286481" y="523832"/>
                    </a:cubicBezTo>
                    <a:cubicBezTo>
                      <a:pt x="277001" y="523832"/>
                      <a:pt x="267719" y="523627"/>
                      <a:pt x="258606" y="523281"/>
                    </a:cubicBezTo>
                    <a:cubicBezTo>
                      <a:pt x="254455" y="523119"/>
                      <a:pt x="250425" y="522822"/>
                      <a:pt x="246387" y="522554"/>
                    </a:cubicBezTo>
                    <a:lnTo>
                      <a:pt x="246387" y="548312"/>
                    </a:lnTo>
                    <a:cubicBezTo>
                      <a:pt x="259297" y="548975"/>
                      <a:pt x="272603" y="549370"/>
                      <a:pt x="286481" y="549370"/>
                    </a:cubicBezTo>
                    <a:cubicBezTo>
                      <a:pt x="411054" y="549370"/>
                      <a:pt x="497150" y="521326"/>
                      <a:pt x="540505" y="485135"/>
                    </a:cubicBezTo>
                    <a:cubicBezTo>
                      <a:pt x="543964" y="482326"/>
                      <a:pt x="547084" y="479425"/>
                      <a:pt x="550020" y="476474"/>
                    </a:cubicBezTo>
                    <a:lnTo>
                      <a:pt x="550020" y="476460"/>
                    </a:lnTo>
                    <a:lnTo>
                      <a:pt x="550020" y="583909"/>
                    </a:lnTo>
                    <a:cubicBezTo>
                      <a:pt x="549865" y="584474"/>
                      <a:pt x="549745" y="585052"/>
                      <a:pt x="549653" y="585645"/>
                    </a:cubicBezTo>
                    <a:cubicBezTo>
                      <a:pt x="543159" y="629826"/>
                      <a:pt x="435852" y="677148"/>
                      <a:pt x="286481" y="677148"/>
                    </a:cubicBezTo>
                    <a:cubicBezTo>
                      <a:pt x="272081" y="677148"/>
                      <a:pt x="258224" y="676584"/>
                      <a:pt x="244664" y="675744"/>
                    </a:cubicBezTo>
                    <a:lnTo>
                      <a:pt x="244664" y="701346"/>
                    </a:lnTo>
                    <a:cubicBezTo>
                      <a:pt x="258330" y="702143"/>
                      <a:pt x="272215" y="702694"/>
                      <a:pt x="286481" y="702694"/>
                    </a:cubicBezTo>
                    <a:cubicBezTo>
                      <a:pt x="436656" y="702694"/>
                      <a:pt x="557524" y="656205"/>
                      <a:pt x="571507" y="593890"/>
                    </a:cubicBezTo>
                    <a:cubicBezTo>
                      <a:pt x="572425" y="592069"/>
                      <a:pt x="572933" y="589958"/>
                      <a:pt x="572933" y="587707"/>
                    </a:cubicBezTo>
                    <a:lnTo>
                      <a:pt x="572933" y="114980"/>
                    </a:lnTo>
                    <a:cubicBezTo>
                      <a:pt x="572919" y="112665"/>
                      <a:pt x="572213" y="110611"/>
                      <a:pt x="571253" y="1087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7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9" name="Dowolny kształt: kształt 78">
                <a:extLst>
                  <a:ext uri="{FF2B5EF4-FFF2-40B4-BE49-F238E27FC236}">
                    <a16:creationId xmlns:a16="http://schemas.microsoft.com/office/drawing/2014/main" id="{AA67563F-3DA7-44E7-B61B-B86C0FAC62DD}"/>
                  </a:ext>
                </a:extLst>
              </p:cNvPr>
              <p:cNvSpPr/>
              <p:nvPr/>
            </p:nvSpPr>
            <p:spPr>
              <a:xfrm>
                <a:off x="9650916" y="1605853"/>
                <a:ext cx="585879" cy="712936"/>
              </a:xfrm>
              <a:custGeom>
                <a:avLst/>
                <a:gdLst>
                  <a:gd name="connsiteX0" fmla="*/ 293532 w 585879"/>
                  <a:gd name="connsiteY0" fmla="*/ 716804 h 712936"/>
                  <a:gd name="connsiteX1" fmla="*/ 251300 w 585879"/>
                  <a:gd name="connsiteY1" fmla="*/ 715442 h 712936"/>
                  <a:gd name="connsiteX2" fmla="*/ 244657 w 585879"/>
                  <a:gd name="connsiteY2" fmla="*/ 715054 h 712936"/>
                  <a:gd name="connsiteX3" fmla="*/ 244657 w 585879"/>
                  <a:gd name="connsiteY3" fmla="*/ 675285 h 712936"/>
                  <a:gd name="connsiteX4" fmla="*/ 252154 w 585879"/>
                  <a:gd name="connsiteY4" fmla="*/ 675744 h 712936"/>
                  <a:gd name="connsiteX5" fmla="*/ 293532 w 585879"/>
                  <a:gd name="connsiteY5" fmla="*/ 677134 h 712936"/>
                  <a:gd name="connsiteX6" fmla="*/ 549724 w 585879"/>
                  <a:gd name="connsiteY6" fmla="*/ 591667 h 712936"/>
                  <a:gd name="connsiteX7" fmla="*/ 550013 w 585879"/>
                  <a:gd name="connsiteY7" fmla="*/ 590106 h 712936"/>
                  <a:gd name="connsiteX8" fmla="*/ 550013 w 585879"/>
                  <a:gd name="connsiteY8" fmla="*/ 499302 h 712936"/>
                  <a:gd name="connsiteX9" fmla="*/ 293532 w 585879"/>
                  <a:gd name="connsiteY9" fmla="*/ 563481 h 712936"/>
                  <a:gd name="connsiteX10" fmla="*/ 253079 w 585879"/>
                  <a:gd name="connsiteY10" fmla="*/ 562415 h 712936"/>
                  <a:gd name="connsiteX11" fmla="*/ 246380 w 585879"/>
                  <a:gd name="connsiteY11" fmla="*/ 562069 h 712936"/>
                  <a:gd name="connsiteX12" fmla="*/ 246380 w 585879"/>
                  <a:gd name="connsiteY12" fmla="*/ 522067 h 712936"/>
                  <a:gd name="connsiteX13" fmla="*/ 256354 w 585879"/>
                  <a:gd name="connsiteY13" fmla="*/ 522723 h 712936"/>
                  <a:gd name="connsiteX14" fmla="*/ 265940 w 585879"/>
                  <a:gd name="connsiteY14" fmla="*/ 523274 h 712936"/>
                  <a:gd name="connsiteX15" fmla="*/ 321132 w 585879"/>
                  <a:gd name="connsiteY15" fmla="*/ 523302 h 712936"/>
                  <a:gd name="connsiteX16" fmla="*/ 335088 w 585879"/>
                  <a:gd name="connsiteY16" fmla="*/ 522483 h 712936"/>
                  <a:gd name="connsiteX17" fmla="*/ 341553 w 585879"/>
                  <a:gd name="connsiteY17" fmla="*/ 522088 h 712936"/>
                  <a:gd name="connsiteX18" fmla="*/ 347320 w 585879"/>
                  <a:gd name="connsiteY18" fmla="*/ 521728 h 712936"/>
                  <a:gd name="connsiteX19" fmla="*/ 368229 w 585879"/>
                  <a:gd name="connsiteY19" fmla="*/ 519618 h 712936"/>
                  <a:gd name="connsiteX20" fmla="*/ 372146 w 585879"/>
                  <a:gd name="connsiteY20" fmla="*/ 519201 h 712936"/>
                  <a:gd name="connsiteX21" fmla="*/ 395080 w 585879"/>
                  <a:gd name="connsiteY21" fmla="*/ 515940 h 712936"/>
                  <a:gd name="connsiteX22" fmla="*/ 492025 w 585879"/>
                  <a:gd name="connsiteY22" fmla="*/ 488644 h 712936"/>
                  <a:gd name="connsiteX23" fmla="*/ 505621 w 585879"/>
                  <a:gd name="connsiteY23" fmla="*/ 482023 h 712936"/>
                  <a:gd name="connsiteX24" fmla="*/ 507110 w 585879"/>
                  <a:gd name="connsiteY24" fmla="*/ 481267 h 712936"/>
                  <a:gd name="connsiteX25" fmla="*/ 517494 w 585879"/>
                  <a:gd name="connsiteY25" fmla="*/ 475176 h 712936"/>
                  <a:gd name="connsiteX26" fmla="*/ 519745 w 585879"/>
                  <a:gd name="connsiteY26" fmla="*/ 473750 h 712936"/>
                  <a:gd name="connsiteX27" fmla="*/ 527672 w 585879"/>
                  <a:gd name="connsiteY27" fmla="*/ 468096 h 712936"/>
                  <a:gd name="connsiteX28" fmla="*/ 528498 w 585879"/>
                  <a:gd name="connsiteY28" fmla="*/ 467453 h 712936"/>
                  <a:gd name="connsiteX29" fmla="*/ 530369 w 585879"/>
                  <a:gd name="connsiteY29" fmla="*/ 465971 h 712936"/>
                  <a:gd name="connsiteX30" fmla="*/ 535995 w 585879"/>
                  <a:gd name="connsiteY30" fmla="*/ 460896 h 712936"/>
                  <a:gd name="connsiteX31" fmla="*/ 538698 w 585879"/>
                  <a:gd name="connsiteY31" fmla="*/ 458157 h 712936"/>
                  <a:gd name="connsiteX32" fmla="*/ 542439 w 585879"/>
                  <a:gd name="connsiteY32" fmla="*/ 453646 h 712936"/>
                  <a:gd name="connsiteX33" fmla="*/ 544635 w 585879"/>
                  <a:gd name="connsiteY33" fmla="*/ 450555 h 712936"/>
                  <a:gd name="connsiteX34" fmla="*/ 546865 w 585879"/>
                  <a:gd name="connsiteY34" fmla="*/ 446573 h 712936"/>
                  <a:gd name="connsiteX35" fmla="*/ 548235 w 585879"/>
                  <a:gd name="connsiteY35" fmla="*/ 443432 h 712936"/>
                  <a:gd name="connsiteX36" fmla="*/ 549279 w 585879"/>
                  <a:gd name="connsiteY36" fmla="*/ 439762 h 712936"/>
                  <a:gd name="connsiteX37" fmla="*/ 550020 w 585879"/>
                  <a:gd name="connsiteY37" fmla="*/ 435046 h 712936"/>
                  <a:gd name="connsiteX38" fmla="*/ 549752 w 585879"/>
                  <a:gd name="connsiteY38" fmla="*/ 431792 h 712936"/>
                  <a:gd name="connsiteX39" fmla="*/ 550020 w 585879"/>
                  <a:gd name="connsiteY39" fmla="*/ 424211 h 712936"/>
                  <a:gd name="connsiteX40" fmla="*/ 550020 w 585879"/>
                  <a:gd name="connsiteY40" fmla="*/ 345993 h 712936"/>
                  <a:gd name="connsiteX41" fmla="*/ 293539 w 585879"/>
                  <a:gd name="connsiteY41" fmla="*/ 410178 h 712936"/>
                  <a:gd name="connsiteX42" fmla="*/ 254822 w 585879"/>
                  <a:gd name="connsiteY42" fmla="*/ 409176 h 712936"/>
                  <a:gd name="connsiteX43" fmla="*/ 248109 w 585879"/>
                  <a:gd name="connsiteY43" fmla="*/ 408844 h 712936"/>
                  <a:gd name="connsiteX44" fmla="*/ 248109 w 585879"/>
                  <a:gd name="connsiteY44" fmla="*/ 368863 h 712936"/>
                  <a:gd name="connsiteX45" fmla="*/ 258196 w 585879"/>
                  <a:gd name="connsiteY45" fmla="*/ 369513 h 712936"/>
                  <a:gd name="connsiteX46" fmla="*/ 265940 w 585879"/>
                  <a:gd name="connsiteY46" fmla="*/ 369957 h 712936"/>
                  <a:gd name="connsiteX47" fmla="*/ 321132 w 585879"/>
                  <a:gd name="connsiteY47" fmla="*/ 369993 h 712936"/>
                  <a:gd name="connsiteX48" fmla="*/ 334480 w 585879"/>
                  <a:gd name="connsiteY48" fmla="*/ 369223 h 712936"/>
                  <a:gd name="connsiteX49" fmla="*/ 341744 w 585879"/>
                  <a:gd name="connsiteY49" fmla="*/ 368772 h 712936"/>
                  <a:gd name="connsiteX50" fmla="*/ 347306 w 585879"/>
                  <a:gd name="connsiteY50" fmla="*/ 368412 h 712936"/>
                  <a:gd name="connsiteX51" fmla="*/ 368214 w 585879"/>
                  <a:gd name="connsiteY51" fmla="*/ 366301 h 712936"/>
                  <a:gd name="connsiteX52" fmla="*/ 372146 w 585879"/>
                  <a:gd name="connsiteY52" fmla="*/ 365899 h 712936"/>
                  <a:gd name="connsiteX53" fmla="*/ 395080 w 585879"/>
                  <a:gd name="connsiteY53" fmla="*/ 362630 h 712936"/>
                  <a:gd name="connsiteX54" fmla="*/ 396266 w 585879"/>
                  <a:gd name="connsiteY54" fmla="*/ 362475 h 712936"/>
                  <a:gd name="connsiteX55" fmla="*/ 492018 w 585879"/>
                  <a:gd name="connsiteY55" fmla="*/ 335341 h 712936"/>
                  <a:gd name="connsiteX56" fmla="*/ 505621 w 585879"/>
                  <a:gd name="connsiteY56" fmla="*/ 328727 h 712936"/>
                  <a:gd name="connsiteX57" fmla="*/ 506969 w 585879"/>
                  <a:gd name="connsiteY57" fmla="*/ 328021 h 712936"/>
                  <a:gd name="connsiteX58" fmla="*/ 517494 w 585879"/>
                  <a:gd name="connsiteY58" fmla="*/ 321859 h 712936"/>
                  <a:gd name="connsiteX59" fmla="*/ 519745 w 585879"/>
                  <a:gd name="connsiteY59" fmla="*/ 320447 h 712936"/>
                  <a:gd name="connsiteX60" fmla="*/ 527609 w 585879"/>
                  <a:gd name="connsiteY60" fmla="*/ 314807 h 712936"/>
                  <a:gd name="connsiteX61" fmla="*/ 530411 w 585879"/>
                  <a:gd name="connsiteY61" fmla="*/ 312626 h 712936"/>
                  <a:gd name="connsiteX62" fmla="*/ 536002 w 585879"/>
                  <a:gd name="connsiteY62" fmla="*/ 307579 h 712936"/>
                  <a:gd name="connsiteX63" fmla="*/ 538691 w 585879"/>
                  <a:gd name="connsiteY63" fmla="*/ 304840 h 712936"/>
                  <a:gd name="connsiteX64" fmla="*/ 542425 w 585879"/>
                  <a:gd name="connsiteY64" fmla="*/ 300344 h 712936"/>
                  <a:gd name="connsiteX65" fmla="*/ 544635 w 585879"/>
                  <a:gd name="connsiteY65" fmla="*/ 297245 h 712936"/>
                  <a:gd name="connsiteX66" fmla="*/ 546851 w 585879"/>
                  <a:gd name="connsiteY66" fmla="*/ 293271 h 712936"/>
                  <a:gd name="connsiteX67" fmla="*/ 548228 w 585879"/>
                  <a:gd name="connsiteY67" fmla="*/ 290109 h 712936"/>
                  <a:gd name="connsiteX68" fmla="*/ 549265 w 585879"/>
                  <a:gd name="connsiteY68" fmla="*/ 286452 h 712936"/>
                  <a:gd name="connsiteX69" fmla="*/ 550006 w 585879"/>
                  <a:gd name="connsiteY69" fmla="*/ 281730 h 712936"/>
                  <a:gd name="connsiteX70" fmla="*/ 549738 w 585879"/>
                  <a:gd name="connsiteY70" fmla="*/ 278476 h 712936"/>
                  <a:gd name="connsiteX71" fmla="*/ 550006 w 585879"/>
                  <a:gd name="connsiteY71" fmla="*/ 270895 h 712936"/>
                  <a:gd name="connsiteX72" fmla="*/ 550006 w 585879"/>
                  <a:gd name="connsiteY72" fmla="*/ 192683 h 712936"/>
                  <a:gd name="connsiteX73" fmla="*/ 543145 w 585879"/>
                  <a:gd name="connsiteY73" fmla="*/ 197935 h 712936"/>
                  <a:gd name="connsiteX74" fmla="*/ 540343 w 585879"/>
                  <a:gd name="connsiteY74" fmla="*/ 199827 h 712936"/>
                  <a:gd name="connsiteX75" fmla="*/ 529289 w 585879"/>
                  <a:gd name="connsiteY75" fmla="*/ 206935 h 712936"/>
                  <a:gd name="connsiteX76" fmla="*/ 524962 w 585879"/>
                  <a:gd name="connsiteY76" fmla="*/ 209476 h 712936"/>
                  <a:gd name="connsiteX77" fmla="*/ 511359 w 585879"/>
                  <a:gd name="connsiteY77" fmla="*/ 216613 h 712936"/>
                  <a:gd name="connsiteX78" fmla="*/ 509101 w 585879"/>
                  <a:gd name="connsiteY78" fmla="*/ 217763 h 712936"/>
                  <a:gd name="connsiteX79" fmla="*/ 491658 w 585879"/>
                  <a:gd name="connsiteY79" fmla="*/ 225267 h 712936"/>
                  <a:gd name="connsiteX80" fmla="*/ 486527 w 585879"/>
                  <a:gd name="connsiteY80" fmla="*/ 227201 h 712936"/>
                  <a:gd name="connsiteX81" fmla="*/ 471555 w 585879"/>
                  <a:gd name="connsiteY81" fmla="*/ 232438 h 712936"/>
                  <a:gd name="connsiteX82" fmla="*/ 469557 w 585879"/>
                  <a:gd name="connsiteY82" fmla="*/ 233088 h 712936"/>
                  <a:gd name="connsiteX83" fmla="*/ 465915 w 585879"/>
                  <a:gd name="connsiteY83" fmla="*/ 234238 h 712936"/>
                  <a:gd name="connsiteX84" fmla="*/ 444696 w 585879"/>
                  <a:gd name="connsiteY84" fmla="*/ 240196 h 712936"/>
                  <a:gd name="connsiteX85" fmla="*/ 441590 w 585879"/>
                  <a:gd name="connsiteY85" fmla="*/ 240902 h 712936"/>
                  <a:gd name="connsiteX86" fmla="*/ 421381 w 585879"/>
                  <a:gd name="connsiteY86" fmla="*/ 245321 h 712936"/>
                  <a:gd name="connsiteX87" fmla="*/ 414280 w 585879"/>
                  <a:gd name="connsiteY87" fmla="*/ 246676 h 712936"/>
                  <a:gd name="connsiteX88" fmla="*/ 393979 w 585879"/>
                  <a:gd name="connsiteY88" fmla="*/ 249986 h 712936"/>
                  <a:gd name="connsiteX89" fmla="*/ 388685 w 585879"/>
                  <a:gd name="connsiteY89" fmla="*/ 250784 h 712936"/>
                  <a:gd name="connsiteX90" fmla="*/ 361939 w 585879"/>
                  <a:gd name="connsiteY90" fmla="*/ 253805 h 712936"/>
                  <a:gd name="connsiteX91" fmla="*/ 355071 w 585879"/>
                  <a:gd name="connsiteY91" fmla="*/ 254342 h 712936"/>
                  <a:gd name="connsiteX92" fmla="*/ 332575 w 585879"/>
                  <a:gd name="connsiteY92" fmla="*/ 255817 h 712936"/>
                  <a:gd name="connsiteX93" fmla="*/ 324182 w 585879"/>
                  <a:gd name="connsiteY93" fmla="*/ 256219 h 712936"/>
                  <a:gd name="connsiteX94" fmla="*/ 262890 w 585879"/>
                  <a:gd name="connsiteY94" fmla="*/ 256219 h 712936"/>
                  <a:gd name="connsiteX95" fmla="*/ 254455 w 585879"/>
                  <a:gd name="connsiteY95" fmla="*/ 255817 h 712936"/>
                  <a:gd name="connsiteX96" fmla="*/ 232008 w 585879"/>
                  <a:gd name="connsiteY96" fmla="*/ 254349 h 712936"/>
                  <a:gd name="connsiteX97" fmla="*/ 228669 w 585879"/>
                  <a:gd name="connsiteY97" fmla="*/ 254081 h 712936"/>
                  <a:gd name="connsiteX98" fmla="*/ 226693 w 585879"/>
                  <a:gd name="connsiteY98" fmla="*/ 251314 h 712936"/>
                  <a:gd name="connsiteX99" fmla="*/ 204839 w 585879"/>
                  <a:gd name="connsiteY99" fmla="*/ 223664 h 712936"/>
                  <a:gd name="connsiteX100" fmla="*/ 191921 w 585879"/>
                  <a:gd name="connsiteY100" fmla="*/ 209462 h 712936"/>
                  <a:gd name="connsiteX101" fmla="*/ 210966 w 585879"/>
                  <a:gd name="connsiteY101" fmla="*/ 211911 h 712936"/>
                  <a:gd name="connsiteX102" fmla="*/ 293518 w 585879"/>
                  <a:gd name="connsiteY102" fmla="*/ 217184 h 712936"/>
                  <a:gd name="connsiteX103" fmla="*/ 549999 w 585879"/>
                  <a:gd name="connsiteY103" fmla="*/ 128413 h 712936"/>
                  <a:gd name="connsiteX104" fmla="*/ 293532 w 585879"/>
                  <a:gd name="connsiteY104" fmla="*/ 39663 h 712936"/>
                  <a:gd name="connsiteX105" fmla="*/ 37045 w 585879"/>
                  <a:gd name="connsiteY105" fmla="*/ 128420 h 712936"/>
                  <a:gd name="connsiteX106" fmla="*/ 40560 w 585879"/>
                  <a:gd name="connsiteY106" fmla="*/ 140830 h 712936"/>
                  <a:gd name="connsiteX107" fmla="*/ 46207 w 585879"/>
                  <a:gd name="connsiteY107" fmla="*/ 151637 h 712936"/>
                  <a:gd name="connsiteX108" fmla="*/ 34016 w 585879"/>
                  <a:gd name="connsiteY108" fmla="*/ 151150 h 712936"/>
                  <a:gd name="connsiteX109" fmla="*/ 11591 w 585879"/>
                  <a:gd name="connsiteY109" fmla="*/ 151404 h 712936"/>
                  <a:gd name="connsiteX110" fmla="*/ 0 w 585879"/>
                  <a:gd name="connsiteY110" fmla="*/ 151799 h 712936"/>
                  <a:gd name="connsiteX111" fmla="*/ 0 w 585879"/>
                  <a:gd name="connsiteY111" fmla="*/ 122039 h 712936"/>
                  <a:gd name="connsiteX112" fmla="*/ 2068 w 585879"/>
                  <a:gd name="connsiteY112" fmla="*/ 113343 h 712936"/>
                  <a:gd name="connsiteX113" fmla="*/ 293525 w 585879"/>
                  <a:gd name="connsiteY113" fmla="*/ 0 h 712936"/>
                  <a:gd name="connsiteX114" fmla="*/ 584983 w 585879"/>
                  <a:gd name="connsiteY114" fmla="*/ 113357 h 712936"/>
                  <a:gd name="connsiteX115" fmla="*/ 587044 w 585879"/>
                  <a:gd name="connsiteY115" fmla="*/ 122039 h 712936"/>
                  <a:gd name="connsiteX116" fmla="*/ 587044 w 585879"/>
                  <a:gd name="connsiteY116" fmla="*/ 594765 h 712936"/>
                  <a:gd name="connsiteX117" fmla="*/ 585265 w 585879"/>
                  <a:gd name="connsiteY117" fmla="*/ 603271 h 712936"/>
                  <a:gd name="connsiteX118" fmla="*/ 293532 w 585879"/>
                  <a:gd name="connsiteY118" fmla="*/ 716804 h 712936"/>
                  <a:gd name="connsiteX119" fmla="*/ 258775 w 585879"/>
                  <a:gd name="connsiteY119" fmla="*/ 701720 h 712936"/>
                  <a:gd name="connsiteX120" fmla="*/ 293532 w 585879"/>
                  <a:gd name="connsiteY120" fmla="*/ 702694 h 712936"/>
                  <a:gd name="connsiteX121" fmla="*/ 571677 w 585879"/>
                  <a:gd name="connsiteY121" fmla="*/ 599403 h 712936"/>
                  <a:gd name="connsiteX122" fmla="*/ 572263 w 585879"/>
                  <a:gd name="connsiteY122" fmla="*/ 597772 h 712936"/>
                  <a:gd name="connsiteX123" fmla="*/ 572933 w 585879"/>
                  <a:gd name="connsiteY123" fmla="*/ 594765 h 712936"/>
                  <a:gd name="connsiteX124" fmla="*/ 572933 w 585879"/>
                  <a:gd name="connsiteY124" fmla="*/ 122039 h 712936"/>
                  <a:gd name="connsiteX125" fmla="*/ 572037 w 585879"/>
                  <a:gd name="connsiteY125" fmla="*/ 118983 h 712936"/>
                  <a:gd name="connsiteX126" fmla="*/ 571465 w 585879"/>
                  <a:gd name="connsiteY126" fmla="*/ 117437 h 712936"/>
                  <a:gd name="connsiteX127" fmla="*/ 293532 w 585879"/>
                  <a:gd name="connsiteY127" fmla="*/ 14110 h 712936"/>
                  <a:gd name="connsiteX128" fmla="*/ 15607 w 585879"/>
                  <a:gd name="connsiteY128" fmla="*/ 117437 h 712936"/>
                  <a:gd name="connsiteX129" fmla="*/ 15021 w 585879"/>
                  <a:gd name="connsiteY129" fmla="*/ 118997 h 712936"/>
                  <a:gd name="connsiteX130" fmla="*/ 14125 w 585879"/>
                  <a:gd name="connsiteY130" fmla="*/ 122039 h 712936"/>
                  <a:gd name="connsiteX131" fmla="*/ 14125 w 585879"/>
                  <a:gd name="connsiteY131" fmla="*/ 137187 h 712936"/>
                  <a:gd name="connsiteX132" fmla="*/ 24007 w 585879"/>
                  <a:gd name="connsiteY132" fmla="*/ 136933 h 712936"/>
                  <a:gd name="connsiteX133" fmla="*/ 22927 w 585879"/>
                  <a:gd name="connsiteY133" fmla="*/ 128427 h 712936"/>
                  <a:gd name="connsiteX134" fmla="*/ 293532 w 585879"/>
                  <a:gd name="connsiteY134" fmla="*/ 25553 h 712936"/>
                  <a:gd name="connsiteX135" fmla="*/ 564131 w 585879"/>
                  <a:gd name="connsiteY135" fmla="*/ 128427 h 712936"/>
                  <a:gd name="connsiteX136" fmla="*/ 293532 w 585879"/>
                  <a:gd name="connsiteY136" fmla="*/ 231316 h 712936"/>
                  <a:gd name="connsiteX137" fmla="*/ 226989 w 585879"/>
                  <a:gd name="connsiteY137" fmla="*/ 227970 h 712936"/>
                  <a:gd name="connsiteX138" fmla="*/ 236399 w 585879"/>
                  <a:gd name="connsiteY138" fmla="*/ 240549 h 712936"/>
                  <a:gd name="connsiteX139" fmla="*/ 255182 w 585879"/>
                  <a:gd name="connsiteY139" fmla="*/ 241721 h 712936"/>
                  <a:gd name="connsiteX140" fmla="*/ 263448 w 585879"/>
                  <a:gd name="connsiteY140" fmla="*/ 242123 h 712936"/>
                  <a:gd name="connsiteX141" fmla="*/ 323624 w 585879"/>
                  <a:gd name="connsiteY141" fmla="*/ 242123 h 712936"/>
                  <a:gd name="connsiteX142" fmla="*/ 331855 w 585879"/>
                  <a:gd name="connsiteY142" fmla="*/ 241721 h 712936"/>
                  <a:gd name="connsiteX143" fmla="*/ 353906 w 585879"/>
                  <a:gd name="connsiteY143" fmla="*/ 240281 h 712936"/>
                  <a:gd name="connsiteX144" fmla="*/ 360669 w 585879"/>
                  <a:gd name="connsiteY144" fmla="*/ 239751 h 712936"/>
                  <a:gd name="connsiteX145" fmla="*/ 386772 w 585879"/>
                  <a:gd name="connsiteY145" fmla="*/ 236808 h 712936"/>
                  <a:gd name="connsiteX146" fmla="*/ 391974 w 585879"/>
                  <a:gd name="connsiteY146" fmla="*/ 236024 h 712936"/>
                  <a:gd name="connsiteX147" fmla="*/ 411732 w 585879"/>
                  <a:gd name="connsiteY147" fmla="*/ 232805 h 712936"/>
                  <a:gd name="connsiteX148" fmla="*/ 418614 w 585879"/>
                  <a:gd name="connsiteY148" fmla="*/ 231478 h 712936"/>
                  <a:gd name="connsiteX149" fmla="*/ 438230 w 585879"/>
                  <a:gd name="connsiteY149" fmla="*/ 227201 h 712936"/>
                  <a:gd name="connsiteX150" fmla="*/ 441259 w 585879"/>
                  <a:gd name="connsiteY150" fmla="*/ 226509 h 712936"/>
                  <a:gd name="connsiteX151" fmla="*/ 461786 w 585879"/>
                  <a:gd name="connsiteY151" fmla="*/ 220756 h 712936"/>
                  <a:gd name="connsiteX152" fmla="*/ 465174 w 585879"/>
                  <a:gd name="connsiteY152" fmla="*/ 219676 h 712936"/>
                  <a:gd name="connsiteX153" fmla="*/ 467214 w 585879"/>
                  <a:gd name="connsiteY153" fmla="*/ 219020 h 712936"/>
                  <a:gd name="connsiteX154" fmla="*/ 481522 w 585879"/>
                  <a:gd name="connsiteY154" fmla="*/ 214015 h 712936"/>
                  <a:gd name="connsiteX155" fmla="*/ 486456 w 585879"/>
                  <a:gd name="connsiteY155" fmla="*/ 212144 h 712936"/>
                  <a:gd name="connsiteX156" fmla="*/ 503044 w 585879"/>
                  <a:gd name="connsiteY156" fmla="*/ 205015 h 712936"/>
                  <a:gd name="connsiteX157" fmla="*/ 505112 w 585879"/>
                  <a:gd name="connsiteY157" fmla="*/ 203956 h 712936"/>
                  <a:gd name="connsiteX158" fmla="*/ 517981 w 585879"/>
                  <a:gd name="connsiteY158" fmla="*/ 197215 h 712936"/>
                  <a:gd name="connsiteX159" fmla="*/ 522011 w 585879"/>
                  <a:gd name="connsiteY159" fmla="*/ 194850 h 712936"/>
                  <a:gd name="connsiteX160" fmla="*/ 532303 w 585879"/>
                  <a:gd name="connsiteY160" fmla="*/ 188229 h 712936"/>
                  <a:gd name="connsiteX161" fmla="*/ 534929 w 585879"/>
                  <a:gd name="connsiteY161" fmla="*/ 186465 h 712936"/>
                  <a:gd name="connsiteX162" fmla="*/ 545482 w 585879"/>
                  <a:gd name="connsiteY162" fmla="*/ 178050 h 712936"/>
                  <a:gd name="connsiteX163" fmla="*/ 549272 w 585879"/>
                  <a:gd name="connsiteY163" fmla="*/ 174535 h 712936"/>
                  <a:gd name="connsiteX164" fmla="*/ 552039 w 585879"/>
                  <a:gd name="connsiteY164" fmla="*/ 171945 h 712936"/>
                  <a:gd name="connsiteX165" fmla="*/ 564110 w 585879"/>
                  <a:gd name="connsiteY165" fmla="*/ 159740 h 712936"/>
                  <a:gd name="connsiteX166" fmla="*/ 563877 w 585879"/>
                  <a:gd name="connsiteY166" fmla="*/ 273527 h 712936"/>
                  <a:gd name="connsiteX167" fmla="*/ 563679 w 585879"/>
                  <a:gd name="connsiteY167" fmla="*/ 276386 h 712936"/>
                  <a:gd name="connsiteX168" fmla="*/ 564110 w 585879"/>
                  <a:gd name="connsiteY168" fmla="*/ 281751 h 712936"/>
                  <a:gd name="connsiteX169" fmla="*/ 563178 w 585879"/>
                  <a:gd name="connsiteY169" fmla="*/ 288845 h 712936"/>
                  <a:gd name="connsiteX170" fmla="*/ 561470 w 585879"/>
                  <a:gd name="connsiteY170" fmla="*/ 294979 h 712936"/>
                  <a:gd name="connsiteX171" fmla="*/ 559515 w 585879"/>
                  <a:gd name="connsiteY171" fmla="*/ 299497 h 712936"/>
                  <a:gd name="connsiteX172" fmla="*/ 556465 w 585879"/>
                  <a:gd name="connsiteY172" fmla="*/ 304939 h 712936"/>
                  <a:gd name="connsiteX173" fmla="*/ 553635 w 585879"/>
                  <a:gd name="connsiteY173" fmla="*/ 308920 h 712936"/>
                  <a:gd name="connsiteX174" fmla="*/ 549039 w 585879"/>
                  <a:gd name="connsiteY174" fmla="*/ 314440 h 712936"/>
                  <a:gd name="connsiteX175" fmla="*/ 545828 w 585879"/>
                  <a:gd name="connsiteY175" fmla="*/ 317708 h 712936"/>
                  <a:gd name="connsiteX176" fmla="*/ 539355 w 585879"/>
                  <a:gd name="connsiteY176" fmla="*/ 323546 h 712936"/>
                  <a:gd name="connsiteX177" fmla="*/ 536439 w 585879"/>
                  <a:gd name="connsiteY177" fmla="*/ 325812 h 712936"/>
                  <a:gd name="connsiteX178" fmla="*/ 527517 w 585879"/>
                  <a:gd name="connsiteY178" fmla="*/ 332221 h 712936"/>
                  <a:gd name="connsiteX179" fmla="*/ 525103 w 585879"/>
                  <a:gd name="connsiteY179" fmla="*/ 333746 h 712936"/>
                  <a:gd name="connsiteX180" fmla="*/ 513724 w 585879"/>
                  <a:gd name="connsiteY180" fmla="*/ 340409 h 712936"/>
                  <a:gd name="connsiteX181" fmla="*/ 512390 w 585879"/>
                  <a:gd name="connsiteY181" fmla="*/ 341108 h 712936"/>
                  <a:gd name="connsiteX182" fmla="*/ 498167 w 585879"/>
                  <a:gd name="connsiteY182" fmla="*/ 348047 h 712936"/>
                  <a:gd name="connsiteX183" fmla="*/ 397918 w 585879"/>
                  <a:gd name="connsiteY183" fmla="*/ 376466 h 712936"/>
                  <a:gd name="connsiteX184" fmla="*/ 373826 w 585879"/>
                  <a:gd name="connsiteY184" fmla="*/ 379903 h 712936"/>
                  <a:gd name="connsiteX185" fmla="*/ 369781 w 585879"/>
                  <a:gd name="connsiteY185" fmla="*/ 380320 h 712936"/>
                  <a:gd name="connsiteX186" fmla="*/ 348414 w 585879"/>
                  <a:gd name="connsiteY186" fmla="*/ 382480 h 712936"/>
                  <a:gd name="connsiteX187" fmla="*/ 342478 w 585879"/>
                  <a:gd name="connsiteY187" fmla="*/ 382861 h 712936"/>
                  <a:gd name="connsiteX188" fmla="*/ 335391 w 585879"/>
                  <a:gd name="connsiteY188" fmla="*/ 383306 h 712936"/>
                  <a:gd name="connsiteX189" fmla="*/ 321626 w 585879"/>
                  <a:gd name="connsiteY189" fmla="*/ 384096 h 712936"/>
                  <a:gd name="connsiteX190" fmla="*/ 293504 w 585879"/>
                  <a:gd name="connsiteY190" fmla="*/ 384626 h 712936"/>
                  <a:gd name="connsiteX191" fmla="*/ 265354 w 585879"/>
                  <a:gd name="connsiteY191" fmla="*/ 384061 h 712936"/>
                  <a:gd name="connsiteX192" fmla="*/ 262191 w 585879"/>
                  <a:gd name="connsiteY192" fmla="*/ 383913 h 712936"/>
                  <a:gd name="connsiteX193" fmla="*/ 262191 w 585879"/>
                  <a:gd name="connsiteY193" fmla="*/ 395383 h 712936"/>
                  <a:gd name="connsiteX194" fmla="*/ 293511 w 585879"/>
                  <a:gd name="connsiteY194" fmla="*/ 396068 h 712936"/>
                  <a:gd name="connsiteX195" fmla="*/ 543011 w 585879"/>
                  <a:gd name="connsiteY195" fmla="*/ 333471 h 712936"/>
                  <a:gd name="connsiteX196" fmla="*/ 552046 w 585879"/>
                  <a:gd name="connsiteY196" fmla="*/ 325247 h 712936"/>
                  <a:gd name="connsiteX197" fmla="*/ 564110 w 585879"/>
                  <a:gd name="connsiteY197" fmla="*/ 313113 h 712936"/>
                  <a:gd name="connsiteX198" fmla="*/ 563877 w 585879"/>
                  <a:gd name="connsiteY198" fmla="*/ 426844 h 712936"/>
                  <a:gd name="connsiteX199" fmla="*/ 563679 w 585879"/>
                  <a:gd name="connsiteY199" fmla="*/ 429703 h 712936"/>
                  <a:gd name="connsiteX200" fmla="*/ 564110 w 585879"/>
                  <a:gd name="connsiteY200" fmla="*/ 435068 h 712936"/>
                  <a:gd name="connsiteX201" fmla="*/ 563171 w 585879"/>
                  <a:gd name="connsiteY201" fmla="*/ 442197 h 712936"/>
                  <a:gd name="connsiteX202" fmla="*/ 561470 w 585879"/>
                  <a:gd name="connsiteY202" fmla="*/ 448296 h 712936"/>
                  <a:gd name="connsiteX203" fmla="*/ 559536 w 585879"/>
                  <a:gd name="connsiteY203" fmla="*/ 452785 h 712936"/>
                  <a:gd name="connsiteX204" fmla="*/ 556465 w 585879"/>
                  <a:gd name="connsiteY204" fmla="*/ 458256 h 712936"/>
                  <a:gd name="connsiteX205" fmla="*/ 553663 w 585879"/>
                  <a:gd name="connsiteY205" fmla="*/ 462209 h 712936"/>
                  <a:gd name="connsiteX206" fmla="*/ 549053 w 585879"/>
                  <a:gd name="connsiteY206" fmla="*/ 467750 h 712936"/>
                  <a:gd name="connsiteX207" fmla="*/ 545962 w 585879"/>
                  <a:gd name="connsiteY207" fmla="*/ 470891 h 712936"/>
                  <a:gd name="connsiteX208" fmla="*/ 539348 w 585879"/>
                  <a:gd name="connsiteY208" fmla="*/ 476863 h 712936"/>
                  <a:gd name="connsiteX209" fmla="*/ 537103 w 585879"/>
                  <a:gd name="connsiteY209" fmla="*/ 478641 h 712936"/>
                  <a:gd name="connsiteX210" fmla="*/ 536291 w 585879"/>
                  <a:gd name="connsiteY210" fmla="*/ 479284 h 712936"/>
                  <a:gd name="connsiteX211" fmla="*/ 527538 w 585879"/>
                  <a:gd name="connsiteY211" fmla="*/ 485531 h 712936"/>
                  <a:gd name="connsiteX212" fmla="*/ 525745 w 585879"/>
                  <a:gd name="connsiteY212" fmla="*/ 486681 h 712936"/>
                  <a:gd name="connsiteX213" fmla="*/ 525018 w 585879"/>
                  <a:gd name="connsiteY213" fmla="*/ 487126 h 712936"/>
                  <a:gd name="connsiteX214" fmla="*/ 513767 w 585879"/>
                  <a:gd name="connsiteY214" fmla="*/ 493726 h 712936"/>
                  <a:gd name="connsiteX215" fmla="*/ 512058 w 585879"/>
                  <a:gd name="connsiteY215" fmla="*/ 494601 h 712936"/>
                  <a:gd name="connsiteX216" fmla="*/ 498195 w 585879"/>
                  <a:gd name="connsiteY216" fmla="*/ 501356 h 712936"/>
                  <a:gd name="connsiteX217" fmla="*/ 397953 w 585879"/>
                  <a:gd name="connsiteY217" fmla="*/ 529775 h 712936"/>
                  <a:gd name="connsiteX218" fmla="*/ 373876 w 585879"/>
                  <a:gd name="connsiteY218" fmla="*/ 533213 h 712936"/>
                  <a:gd name="connsiteX219" fmla="*/ 369901 w 585879"/>
                  <a:gd name="connsiteY219" fmla="*/ 533643 h 712936"/>
                  <a:gd name="connsiteX220" fmla="*/ 348478 w 585879"/>
                  <a:gd name="connsiteY220" fmla="*/ 535803 h 712936"/>
                  <a:gd name="connsiteX221" fmla="*/ 342316 w 585879"/>
                  <a:gd name="connsiteY221" fmla="*/ 536192 h 712936"/>
                  <a:gd name="connsiteX222" fmla="*/ 336076 w 585879"/>
                  <a:gd name="connsiteY222" fmla="*/ 536573 h 712936"/>
                  <a:gd name="connsiteX223" fmla="*/ 321655 w 585879"/>
                  <a:gd name="connsiteY223" fmla="*/ 537413 h 712936"/>
                  <a:gd name="connsiteX224" fmla="*/ 265410 w 585879"/>
                  <a:gd name="connsiteY224" fmla="*/ 537385 h 712936"/>
                  <a:gd name="connsiteX225" fmla="*/ 260511 w 585879"/>
                  <a:gd name="connsiteY225" fmla="*/ 537137 h 712936"/>
                  <a:gd name="connsiteX226" fmla="*/ 260511 w 585879"/>
                  <a:gd name="connsiteY226" fmla="*/ 548636 h 712936"/>
                  <a:gd name="connsiteX227" fmla="*/ 293547 w 585879"/>
                  <a:gd name="connsiteY227" fmla="*/ 549370 h 712936"/>
                  <a:gd name="connsiteX228" fmla="*/ 543046 w 585879"/>
                  <a:gd name="connsiteY228" fmla="*/ 486780 h 712936"/>
                  <a:gd name="connsiteX229" fmla="*/ 552082 w 585879"/>
                  <a:gd name="connsiteY229" fmla="*/ 478557 h 712936"/>
                  <a:gd name="connsiteX230" fmla="*/ 557065 w 585879"/>
                  <a:gd name="connsiteY230" fmla="*/ 483519 h 712936"/>
                  <a:gd name="connsiteX231" fmla="*/ 564145 w 585879"/>
                  <a:gd name="connsiteY231" fmla="*/ 483519 h 712936"/>
                  <a:gd name="connsiteX232" fmla="*/ 563891 w 585879"/>
                  <a:gd name="connsiteY232" fmla="*/ 592831 h 712936"/>
                  <a:gd name="connsiteX233" fmla="*/ 563693 w 585879"/>
                  <a:gd name="connsiteY233" fmla="*/ 593798 h 712936"/>
                  <a:gd name="connsiteX234" fmla="*/ 293547 w 585879"/>
                  <a:gd name="connsiteY234" fmla="*/ 691266 h 712936"/>
                  <a:gd name="connsiteX235" fmla="*/ 258789 w 585879"/>
                  <a:gd name="connsiteY235" fmla="*/ 690278 h 712936"/>
                  <a:gd name="connsiteX236" fmla="*/ 258789 w 585879"/>
                  <a:gd name="connsiteY236" fmla="*/ 701720 h 712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</a:cxnLst>
                <a:rect l="l" t="t" r="r" b="b"/>
                <a:pathLst>
                  <a:path w="585879" h="712936">
                    <a:moveTo>
                      <a:pt x="293532" y="716804"/>
                    </a:moveTo>
                    <a:cubicBezTo>
                      <a:pt x="280615" y="716804"/>
                      <a:pt x="267196" y="716367"/>
                      <a:pt x="251300" y="715442"/>
                    </a:cubicBezTo>
                    <a:lnTo>
                      <a:pt x="244657" y="715054"/>
                    </a:lnTo>
                    <a:lnTo>
                      <a:pt x="244657" y="675285"/>
                    </a:lnTo>
                    <a:lnTo>
                      <a:pt x="252154" y="675744"/>
                    </a:lnTo>
                    <a:cubicBezTo>
                      <a:pt x="267267" y="676682"/>
                      <a:pt x="280798" y="677134"/>
                      <a:pt x="293532" y="677134"/>
                    </a:cubicBezTo>
                    <a:cubicBezTo>
                      <a:pt x="437108" y="677134"/>
                      <a:pt x="543780" y="632092"/>
                      <a:pt x="549724" y="591667"/>
                    </a:cubicBezTo>
                    <a:cubicBezTo>
                      <a:pt x="549809" y="591123"/>
                      <a:pt x="549900" y="590608"/>
                      <a:pt x="550013" y="590106"/>
                    </a:cubicBezTo>
                    <a:lnTo>
                      <a:pt x="550013" y="499302"/>
                    </a:lnTo>
                    <a:cubicBezTo>
                      <a:pt x="499451" y="540095"/>
                      <a:pt x="406198" y="563481"/>
                      <a:pt x="293532" y="563481"/>
                    </a:cubicBezTo>
                    <a:cubicBezTo>
                      <a:pt x="280368" y="563481"/>
                      <a:pt x="267133" y="563128"/>
                      <a:pt x="253079" y="562415"/>
                    </a:cubicBezTo>
                    <a:lnTo>
                      <a:pt x="246380" y="562069"/>
                    </a:lnTo>
                    <a:lnTo>
                      <a:pt x="246380" y="522067"/>
                    </a:lnTo>
                    <a:lnTo>
                      <a:pt x="256354" y="522723"/>
                    </a:lnTo>
                    <a:cubicBezTo>
                      <a:pt x="259516" y="522928"/>
                      <a:pt x="262693" y="523147"/>
                      <a:pt x="265940" y="523274"/>
                    </a:cubicBezTo>
                    <a:cubicBezTo>
                      <a:pt x="285027" y="523994"/>
                      <a:pt x="300725" y="524008"/>
                      <a:pt x="321132" y="523302"/>
                    </a:cubicBezTo>
                    <a:cubicBezTo>
                      <a:pt x="325869" y="523126"/>
                      <a:pt x="330464" y="522808"/>
                      <a:pt x="335088" y="522483"/>
                    </a:cubicBezTo>
                    <a:lnTo>
                      <a:pt x="341553" y="522088"/>
                    </a:lnTo>
                    <a:cubicBezTo>
                      <a:pt x="343495" y="521982"/>
                      <a:pt x="345436" y="521883"/>
                      <a:pt x="347320" y="521728"/>
                    </a:cubicBezTo>
                    <a:cubicBezTo>
                      <a:pt x="354436" y="521135"/>
                      <a:pt x="361374" y="520408"/>
                      <a:pt x="368229" y="519618"/>
                    </a:cubicBezTo>
                    <a:lnTo>
                      <a:pt x="372146" y="519201"/>
                    </a:lnTo>
                    <a:cubicBezTo>
                      <a:pt x="380313" y="518199"/>
                      <a:pt x="387810" y="517133"/>
                      <a:pt x="395080" y="515940"/>
                    </a:cubicBezTo>
                    <a:cubicBezTo>
                      <a:pt x="432287" y="509813"/>
                      <a:pt x="465611" y="500411"/>
                      <a:pt x="492025" y="488644"/>
                    </a:cubicBezTo>
                    <a:cubicBezTo>
                      <a:pt x="496741" y="486533"/>
                      <a:pt x="501054" y="484430"/>
                      <a:pt x="505621" y="482023"/>
                    </a:cubicBezTo>
                    <a:lnTo>
                      <a:pt x="507110" y="481267"/>
                    </a:lnTo>
                    <a:cubicBezTo>
                      <a:pt x="510788" y="479291"/>
                      <a:pt x="514211" y="477237"/>
                      <a:pt x="517494" y="475176"/>
                    </a:cubicBezTo>
                    <a:lnTo>
                      <a:pt x="519745" y="473750"/>
                    </a:lnTo>
                    <a:cubicBezTo>
                      <a:pt x="522639" y="471858"/>
                      <a:pt x="525202" y="469966"/>
                      <a:pt x="527672" y="468096"/>
                    </a:cubicBezTo>
                    <a:lnTo>
                      <a:pt x="528498" y="467453"/>
                    </a:lnTo>
                    <a:cubicBezTo>
                      <a:pt x="529134" y="466959"/>
                      <a:pt x="529769" y="466472"/>
                      <a:pt x="530369" y="465971"/>
                    </a:cubicBezTo>
                    <a:cubicBezTo>
                      <a:pt x="532430" y="464277"/>
                      <a:pt x="534251" y="462590"/>
                      <a:pt x="535995" y="460896"/>
                    </a:cubicBezTo>
                    <a:cubicBezTo>
                      <a:pt x="536990" y="459914"/>
                      <a:pt x="537879" y="459046"/>
                      <a:pt x="538698" y="458157"/>
                    </a:cubicBezTo>
                    <a:cubicBezTo>
                      <a:pt x="540089" y="456653"/>
                      <a:pt x="541296" y="455143"/>
                      <a:pt x="542439" y="453646"/>
                    </a:cubicBezTo>
                    <a:cubicBezTo>
                      <a:pt x="543202" y="452630"/>
                      <a:pt x="543957" y="451599"/>
                      <a:pt x="544635" y="450555"/>
                    </a:cubicBezTo>
                    <a:cubicBezTo>
                      <a:pt x="545503" y="449220"/>
                      <a:pt x="546216" y="447893"/>
                      <a:pt x="546865" y="446573"/>
                    </a:cubicBezTo>
                    <a:cubicBezTo>
                      <a:pt x="547373" y="445536"/>
                      <a:pt x="547846" y="444477"/>
                      <a:pt x="548235" y="443432"/>
                    </a:cubicBezTo>
                    <a:cubicBezTo>
                      <a:pt x="548665" y="442239"/>
                      <a:pt x="549011" y="441011"/>
                      <a:pt x="549279" y="439762"/>
                    </a:cubicBezTo>
                    <a:cubicBezTo>
                      <a:pt x="549710" y="437708"/>
                      <a:pt x="550020" y="436204"/>
                      <a:pt x="550020" y="435046"/>
                    </a:cubicBezTo>
                    <a:cubicBezTo>
                      <a:pt x="550020" y="433959"/>
                      <a:pt x="549915" y="432872"/>
                      <a:pt x="549752" y="431792"/>
                    </a:cubicBezTo>
                    <a:cubicBezTo>
                      <a:pt x="549378" y="429293"/>
                      <a:pt x="549470" y="426752"/>
                      <a:pt x="550020" y="424211"/>
                    </a:cubicBezTo>
                    <a:lnTo>
                      <a:pt x="550020" y="345993"/>
                    </a:lnTo>
                    <a:cubicBezTo>
                      <a:pt x="499451" y="386786"/>
                      <a:pt x="406191" y="410178"/>
                      <a:pt x="293539" y="410178"/>
                    </a:cubicBezTo>
                    <a:cubicBezTo>
                      <a:pt x="281229" y="410178"/>
                      <a:pt x="268558" y="409847"/>
                      <a:pt x="254822" y="409176"/>
                    </a:cubicBezTo>
                    <a:lnTo>
                      <a:pt x="248109" y="408844"/>
                    </a:lnTo>
                    <a:lnTo>
                      <a:pt x="248109" y="368863"/>
                    </a:lnTo>
                    <a:lnTo>
                      <a:pt x="258196" y="369513"/>
                    </a:lnTo>
                    <a:cubicBezTo>
                      <a:pt x="260752" y="369675"/>
                      <a:pt x="263314" y="369852"/>
                      <a:pt x="265940" y="369957"/>
                    </a:cubicBezTo>
                    <a:cubicBezTo>
                      <a:pt x="284370" y="370684"/>
                      <a:pt x="301262" y="370692"/>
                      <a:pt x="321132" y="369993"/>
                    </a:cubicBezTo>
                    <a:cubicBezTo>
                      <a:pt x="325657" y="369816"/>
                      <a:pt x="330062" y="369520"/>
                      <a:pt x="334480" y="369223"/>
                    </a:cubicBezTo>
                    <a:lnTo>
                      <a:pt x="341744" y="368772"/>
                    </a:lnTo>
                    <a:cubicBezTo>
                      <a:pt x="343615" y="368666"/>
                      <a:pt x="345485" y="368567"/>
                      <a:pt x="347306" y="368412"/>
                    </a:cubicBezTo>
                    <a:cubicBezTo>
                      <a:pt x="354443" y="367833"/>
                      <a:pt x="361367" y="367106"/>
                      <a:pt x="368214" y="366301"/>
                    </a:cubicBezTo>
                    <a:lnTo>
                      <a:pt x="372146" y="365899"/>
                    </a:lnTo>
                    <a:cubicBezTo>
                      <a:pt x="379932" y="364946"/>
                      <a:pt x="387647" y="363852"/>
                      <a:pt x="395080" y="362630"/>
                    </a:cubicBezTo>
                    <a:lnTo>
                      <a:pt x="396266" y="362475"/>
                    </a:lnTo>
                    <a:cubicBezTo>
                      <a:pt x="432266" y="356518"/>
                      <a:pt x="465590" y="347108"/>
                      <a:pt x="492018" y="335341"/>
                    </a:cubicBezTo>
                    <a:cubicBezTo>
                      <a:pt x="496720" y="333245"/>
                      <a:pt x="501032" y="331134"/>
                      <a:pt x="505621" y="328727"/>
                    </a:cubicBezTo>
                    <a:lnTo>
                      <a:pt x="506969" y="328021"/>
                    </a:lnTo>
                    <a:cubicBezTo>
                      <a:pt x="510795" y="325981"/>
                      <a:pt x="514211" y="323913"/>
                      <a:pt x="517494" y="321859"/>
                    </a:cubicBezTo>
                    <a:cubicBezTo>
                      <a:pt x="518418" y="321294"/>
                      <a:pt x="519103" y="320878"/>
                      <a:pt x="519745" y="320447"/>
                    </a:cubicBezTo>
                    <a:cubicBezTo>
                      <a:pt x="522604" y="318570"/>
                      <a:pt x="525159" y="316713"/>
                      <a:pt x="527609" y="314807"/>
                    </a:cubicBezTo>
                    <a:cubicBezTo>
                      <a:pt x="528759" y="313932"/>
                      <a:pt x="529606" y="313283"/>
                      <a:pt x="530411" y="312626"/>
                    </a:cubicBezTo>
                    <a:cubicBezTo>
                      <a:pt x="532423" y="310967"/>
                      <a:pt x="534251" y="309266"/>
                      <a:pt x="536002" y="307579"/>
                    </a:cubicBezTo>
                    <a:cubicBezTo>
                      <a:pt x="536919" y="306675"/>
                      <a:pt x="537844" y="305758"/>
                      <a:pt x="538691" y="304840"/>
                    </a:cubicBezTo>
                    <a:cubicBezTo>
                      <a:pt x="540082" y="303337"/>
                      <a:pt x="541289" y="301840"/>
                      <a:pt x="542425" y="300344"/>
                    </a:cubicBezTo>
                    <a:cubicBezTo>
                      <a:pt x="543223" y="299306"/>
                      <a:pt x="543971" y="298269"/>
                      <a:pt x="544635" y="297245"/>
                    </a:cubicBezTo>
                    <a:cubicBezTo>
                      <a:pt x="545482" y="295925"/>
                      <a:pt x="546202" y="294605"/>
                      <a:pt x="546851" y="293271"/>
                    </a:cubicBezTo>
                    <a:cubicBezTo>
                      <a:pt x="547373" y="292205"/>
                      <a:pt x="547839" y="291139"/>
                      <a:pt x="548228" y="290109"/>
                    </a:cubicBezTo>
                    <a:cubicBezTo>
                      <a:pt x="548651" y="288930"/>
                      <a:pt x="549004" y="287702"/>
                      <a:pt x="549265" y="286452"/>
                    </a:cubicBezTo>
                    <a:cubicBezTo>
                      <a:pt x="549696" y="284377"/>
                      <a:pt x="550006" y="282880"/>
                      <a:pt x="550006" y="281730"/>
                    </a:cubicBezTo>
                    <a:cubicBezTo>
                      <a:pt x="550006" y="280650"/>
                      <a:pt x="549900" y="279556"/>
                      <a:pt x="549738" y="278476"/>
                    </a:cubicBezTo>
                    <a:cubicBezTo>
                      <a:pt x="549364" y="275977"/>
                      <a:pt x="549456" y="273436"/>
                      <a:pt x="550006" y="270895"/>
                    </a:cubicBezTo>
                    <a:lnTo>
                      <a:pt x="550006" y="192683"/>
                    </a:lnTo>
                    <a:cubicBezTo>
                      <a:pt x="547818" y="194448"/>
                      <a:pt x="545531" y="196206"/>
                      <a:pt x="543145" y="197935"/>
                    </a:cubicBezTo>
                    <a:lnTo>
                      <a:pt x="540343" y="199827"/>
                    </a:lnTo>
                    <a:cubicBezTo>
                      <a:pt x="536877" y="202241"/>
                      <a:pt x="533178" y="204620"/>
                      <a:pt x="529289" y="206935"/>
                    </a:cubicBezTo>
                    <a:cubicBezTo>
                      <a:pt x="527898" y="207782"/>
                      <a:pt x="526444" y="208629"/>
                      <a:pt x="524962" y="209476"/>
                    </a:cubicBezTo>
                    <a:cubicBezTo>
                      <a:pt x="520656" y="211919"/>
                      <a:pt x="516082" y="214318"/>
                      <a:pt x="511359" y="216613"/>
                    </a:cubicBezTo>
                    <a:lnTo>
                      <a:pt x="509101" y="217763"/>
                    </a:lnTo>
                    <a:cubicBezTo>
                      <a:pt x="503962" y="220191"/>
                      <a:pt x="498258" y="222641"/>
                      <a:pt x="491658" y="225267"/>
                    </a:cubicBezTo>
                    <a:lnTo>
                      <a:pt x="486527" y="227201"/>
                    </a:lnTo>
                    <a:cubicBezTo>
                      <a:pt x="481684" y="229022"/>
                      <a:pt x="476701" y="230751"/>
                      <a:pt x="471555" y="232438"/>
                    </a:cubicBezTo>
                    <a:lnTo>
                      <a:pt x="469557" y="233088"/>
                    </a:lnTo>
                    <a:cubicBezTo>
                      <a:pt x="468357" y="233476"/>
                      <a:pt x="467157" y="233864"/>
                      <a:pt x="465915" y="234238"/>
                    </a:cubicBezTo>
                    <a:cubicBezTo>
                      <a:pt x="458475" y="236540"/>
                      <a:pt x="451515" y="238495"/>
                      <a:pt x="444696" y="240196"/>
                    </a:cubicBezTo>
                    <a:lnTo>
                      <a:pt x="441590" y="240902"/>
                    </a:lnTo>
                    <a:cubicBezTo>
                      <a:pt x="435068" y="242490"/>
                      <a:pt x="428327" y="243965"/>
                      <a:pt x="421381" y="245321"/>
                    </a:cubicBezTo>
                    <a:cubicBezTo>
                      <a:pt x="419080" y="245786"/>
                      <a:pt x="416687" y="246238"/>
                      <a:pt x="414280" y="246676"/>
                    </a:cubicBezTo>
                    <a:cubicBezTo>
                      <a:pt x="407680" y="247883"/>
                      <a:pt x="400911" y="248970"/>
                      <a:pt x="393979" y="249986"/>
                    </a:cubicBezTo>
                    <a:lnTo>
                      <a:pt x="388685" y="250784"/>
                    </a:lnTo>
                    <a:cubicBezTo>
                      <a:pt x="379777" y="251984"/>
                      <a:pt x="370784" y="252994"/>
                      <a:pt x="361939" y="253805"/>
                    </a:cubicBezTo>
                    <a:lnTo>
                      <a:pt x="355071" y="254342"/>
                    </a:lnTo>
                    <a:cubicBezTo>
                      <a:pt x="347723" y="254935"/>
                      <a:pt x="340233" y="255429"/>
                      <a:pt x="332575" y="255817"/>
                    </a:cubicBezTo>
                    <a:cubicBezTo>
                      <a:pt x="329793" y="255965"/>
                      <a:pt x="327019" y="256099"/>
                      <a:pt x="324182" y="256219"/>
                    </a:cubicBezTo>
                    <a:cubicBezTo>
                      <a:pt x="300556" y="257102"/>
                      <a:pt x="286474" y="257102"/>
                      <a:pt x="262890" y="256219"/>
                    </a:cubicBezTo>
                    <a:cubicBezTo>
                      <a:pt x="260024" y="256099"/>
                      <a:pt x="257243" y="255965"/>
                      <a:pt x="254455" y="255817"/>
                    </a:cubicBezTo>
                    <a:cubicBezTo>
                      <a:pt x="246810" y="255429"/>
                      <a:pt x="239321" y="254935"/>
                      <a:pt x="232008" y="254349"/>
                    </a:cubicBezTo>
                    <a:lnTo>
                      <a:pt x="228669" y="254081"/>
                    </a:lnTo>
                    <a:lnTo>
                      <a:pt x="226693" y="251314"/>
                    </a:lnTo>
                    <a:cubicBezTo>
                      <a:pt x="219803" y="241339"/>
                      <a:pt x="212455" y="232043"/>
                      <a:pt x="204839" y="223664"/>
                    </a:cubicBezTo>
                    <a:lnTo>
                      <a:pt x="191921" y="209462"/>
                    </a:lnTo>
                    <a:lnTo>
                      <a:pt x="210966" y="211911"/>
                    </a:lnTo>
                    <a:cubicBezTo>
                      <a:pt x="238128" y="215413"/>
                      <a:pt x="265904" y="217184"/>
                      <a:pt x="293518" y="217184"/>
                    </a:cubicBezTo>
                    <a:cubicBezTo>
                      <a:pt x="452426" y="217184"/>
                      <a:pt x="549999" y="165479"/>
                      <a:pt x="549999" y="128413"/>
                    </a:cubicBezTo>
                    <a:cubicBezTo>
                      <a:pt x="549999" y="91348"/>
                      <a:pt x="452440" y="39663"/>
                      <a:pt x="293532" y="39663"/>
                    </a:cubicBezTo>
                    <a:cubicBezTo>
                      <a:pt x="134618" y="39663"/>
                      <a:pt x="37045" y="91355"/>
                      <a:pt x="37045" y="128420"/>
                    </a:cubicBezTo>
                    <a:cubicBezTo>
                      <a:pt x="37045" y="132183"/>
                      <a:pt x="38223" y="136361"/>
                      <a:pt x="40560" y="140830"/>
                    </a:cubicBezTo>
                    <a:lnTo>
                      <a:pt x="46207" y="151637"/>
                    </a:lnTo>
                    <a:lnTo>
                      <a:pt x="34016" y="151150"/>
                    </a:lnTo>
                    <a:cubicBezTo>
                      <a:pt x="26661" y="150853"/>
                      <a:pt x="19122" y="151121"/>
                      <a:pt x="11591" y="151404"/>
                    </a:cubicBezTo>
                    <a:lnTo>
                      <a:pt x="0" y="151799"/>
                    </a:lnTo>
                    <a:lnTo>
                      <a:pt x="0" y="122039"/>
                    </a:lnTo>
                    <a:cubicBezTo>
                      <a:pt x="0" y="119138"/>
                      <a:pt x="678" y="116293"/>
                      <a:pt x="2068" y="113343"/>
                    </a:cubicBezTo>
                    <a:cubicBezTo>
                      <a:pt x="16073" y="58602"/>
                      <a:pt x="112948" y="0"/>
                      <a:pt x="293525" y="0"/>
                    </a:cubicBezTo>
                    <a:cubicBezTo>
                      <a:pt x="474075" y="0"/>
                      <a:pt x="570957" y="58609"/>
                      <a:pt x="584983" y="113357"/>
                    </a:cubicBezTo>
                    <a:cubicBezTo>
                      <a:pt x="586366" y="116300"/>
                      <a:pt x="587044" y="119145"/>
                      <a:pt x="587044" y="122039"/>
                    </a:cubicBezTo>
                    <a:lnTo>
                      <a:pt x="587044" y="594765"/>
                    </a:lnTo>
                    <a:cubicBezTo>
                      <a:pt x="587044" y="597730"/>
                      <a:pt x="586430" y="600652"/>
                      <a:pt x="585265" y="603271"/>
                    </a:cubicBezTo>
                    <a:cubicBezTo>
                      <a:pt x="569630" y="669108"/>
                      <a:pt x="447216" y="716804"/>
                      <a:pt x="293532" y="716804"/>
                    </a:cubicBezTo>
                    <a:close/>
                    <a:moveTo>
                      <a:pt x="258775" y="701720"/>
                    </a:moveTo>
                    <a:cubicBezTo>
                      <a:pt x="271551" y="702383"/>
                      <a:pt x="282733" y="702694"/>
                      <a:pt x="293532" y="702694"/>
                    </a:cubicBezTo>
                    <a:cubicBezTo>
                      <a:pt x="438887" y="702694"/>
                      <a:pt x="558463" y="658287"/>
                      <a:pt x="571677" y="599403"/>
                    </a:cubicBezTo>
                    <a:lnTo>
                      <a:pt x="572263" y="597772"/>
                    </a:lnTo>
                    <a:cubicBezTo>
                      <a:pt x="572707" y="596904"/>
                      <a:pt x="572933" y="595859"/>
                      <a:pt x="572933" y="594765"/>
                    </a:cubicBezTo>
                    <a:lnTo>
                      <a:pt x="572933" y="122039"/>
                    </a:lnTo>
                    <a:cubicBezTo>
                      <a:pt x="572933" y="121150"/>
                      <a:pt x="572651" y="120204"/>
                      <a:pt x="572037" y="118983"/>
                    </a:cubicBezTo>
                    <a:lnTo>
                      <a:pt x="571465" y="117437"/>
                    </a:lnTo>
                    <a:cubicBezTo>
                      <a:pt x="559409" y="67672"/>
                      <a:pt x="467299" y="14110"/>
                      <a:pt x="293532" y="14110"/>
                    </a:cubicBezTo>
                    <a:cubicBezTo>
                      <a:pt x="119738" y="14110"/>
                      <a:pt x="27635" y="67672"/>
                      <a:pt x="15607" y="117437"/>
                    </a:cubicBezTo>
                    <a:lnTo>
                      <a:pt x="15021" y="118997"/>
                    </a:lnTo>
                    <a:cubicBezTo>
                      <a:pt x="14400" y="120218"/>
                      <a:pt x="14125" y="121150"/>
                      <a:pt x="14125" y="122039"/>
                    </a:cubicBezTo>
                    <a:lnTo>
                      <a:pt x="14125" y="137187"/>
                    </a:lnTo>
                    <a:cubicBezTo>
                      <a:pt x="17428" y="137074"/>
                      <a:pt x="20725" y="136975"/>
                      <a:pt x="24007" y="136933"/>
                    </a:cubicBezTo>
                    <a:cubicBezTo>
                      <a:pt x="23287" y="134046"/>
                      <a:pt x="22927" y="131201"/>
                      <a:pt x="22927" y="128427"/>
                    </a:cubicBezTo>
                    <a:cubicBezTo>
                      <a:pt x="22927" y="78748"/>
                      <a:pt x="131660" y="25553"/>
                      <a:pt x="293532" y="25553"/>
                    </a:cubicBezTo>
                    <a:cubicBezTo>
                      <a:pt x="455397" y="25553"/>
                      <a:pt x="564131" y="78748"/>
                      <a:pt x="564131" y="128427"/>
                    </a:cubicBezTo>
                    <a:cubicBezTo>
                      <a:pt x="564131" y="178114"/>
                      <a:pt x="455397" y="231316"/>
                      <a:pt x="293532" y="231316"/>
                    </a:cubicBezTo>
                    <a:cubicBezTo>
                      <a:pt x="271326" y="231316"/>
                      <a:pt x="249020" y="230194"/>
                      <a:pt x="226989" y="227970"/>
                    </a:cubicBezTo>
                    <a:cubicBezTo>
                      <a:pt x="230201" y="232029"/>
                      <a:pt x="233342" y="236229"/>
                      <a:pt x="236399" y="240549"/>
                    </a:cubicBezTo>
                    <a:cubicBezTo>
                      <a:pt x="242759" y="241015"/>
                      <a:pt x="248907" y="241410"/>
                      <a:pt x="255182" y="241721"/>
                    </a:cubicBezTo>
                    <a:cubicBezTo>
                      <a:pt x="257935" y="241869"/>
                      <a:pt x="260667" y="242003"/>
                      <a:pt x="263448" y="242123"/>
                    </a:cubicBezTo>
                    <a:cubicBezTo>
                      <a:pt x="286608" y="242984"/>
                      <a:pt x="300429" y="242984"/>
                      <a:pt x="323624" y="242123"/>
                    </a:cubicBezTo>
                    <a:cubicBezTo>
                      <a:pt x="326377" y="242003"/>
                      <a:pt x="329102" y="241869"/>
                      <a:pt x="331855" y="241721"/>
                    </a:cubicBezTo>
                    <a:cubicBezTo>
                      <a:pt x="339379" y="241347"/>
                      <a:pt x="346720" y="240867"/>
                      <a:pt x="353906" y="240281"/>
                    </a:cubicBezTo>
                    <a:lnTo>
                      <a:pt x="360669" y="239751"/>
                    </a:lnTo>
                    <a:cubicBezTo>
                      <a:pt x="369301" y="238968"/>
                      <a:pt x="378090" y="237972"/>
                      <a:pt x="386772" y="236808"/>
                    </a:cubicBezTo>
                    <a:lnTo>
                      <a:pt x="391974" y="236024"/>
                    </a:lnTo>
                    <a:cubicBezTo>
                      <a:pt x="398701" y="235043"/>
                      <a:pt x="405301" y="233970"/>
                      <a:pt x="411732" y="232805"/>
                    </a:cubicBezTo>
                    <a:cubicBezTo>
                      <a:pt x="414040" y="232375"/>
                      <a:pt x="416348" y="231944"/>
                      <a:pt x="418614" y="231478"/>
                    </a:cubicBezTo>
                    <a:cubicBezTo>
                      <a:pt x="425391" y="230151"/>
                      <a:pt x="431927" y="228718"/>
                      <a:pt x="438230" y="227201"/>
                    </a:cubicBezTo>
                    <a:lnTo>
                      <a:pt x="441259" y="226509"/>
                    </a:lnTo>
                    <a:cubicBezTo>
                      <a:pt x="447838" y="224871"/>
                      <a:pt x="454550" y="222980"/>
                      <a:pt x="461786" y="220756"/>
                    </a:cubicBezTo>
                    <a:cubicBezTo>
                      <a:pt x="462964" y="220396"/>
                      <a:pt x="464073" y="220029"/>
                      <a:pt x="465174" y="219676"/>
                    </a:cubicBezTo>
                    <a:lnTo>
                      <a:pt x="467214" y="219020"/>
                    </a:lnTo>
                    <a:cubicBezTo>
                      <a:pt x="472099" y="217417"/>
                      <a:pt x="476891" y="215758"/>
                      <a:pt x="481522" y="214015"/>
                    </a:cubicBezTo>
                    <a:lnTo>
                      <a:pt x="486456" y="212144"/>
                    </a:lnTo>
                    <a:cubicBezTo>
                      <a:pt x="492760" y="209646"/>
                      <a:pt x="498195" y="207309"/>
                      <a:pt x="503044" y="205015"/>
                    </a:cubicBezTo>
                    <a:lnTo>
                      <a:pt x="505112" y="203956"/>
                    </a:lnTo>
                    <a:cubicBezTo>
                      <a:pt x="509658" y="201747"/>
                      <a:pt x="513922" y="199516"/>
                      <a:pt x="517981" y="197215"/>
                    </a:cubicBezTo>
                    <a:cubicBezTo>
                      <a:pt x="519343" y="196446"/>
                      <a:pt x="520684" y="195648"/>
                      <a:pt x="522011" y="194850"/>
                    </a:cubicBezTo>
                    <a:cubicBezTo>
                      <a:pt x="525646" y="192676"/>
                      <a:pt x="529070" y="190481"/>
                      <a:pt x="532303" y="188229"/>
                    </a:cubicBezTo>
                    <a:lnTo>
                      <a:pt x="534929" y="186465"/>
                    </a:lnTo>
                    <a:cubicBezTo>
                      <a:pt x="538698" y="183726"/>
                      <a:pt x="542284" y="180874"/>
                      <a:pt x="545482" y="178050"/>
                    </a:cubicBezTo>
                    <a:lnTo>
                      <a:pt x="549272" y="174535"/>
                    </a:lnTo>
                    <a:cubicBezTo>
                      <a:pt x="550225" y="173674"/>
                      <a:pt x="551178" y="172813"/>
                      <a:pt x="552039" y="171945"/>
                    </a:cubicBezTo>
                    <a:lnTo>
                      <a:pt x="564110" y="159740"/>
                    </a:lnTo>
                    <a:lnTo>
                      <a:pt x="563877" y="273527"/>
                    </a:lnTo>
                    <a:cubicBezTo>
                      <a:pt x="563616" y="274544"/>
                      <a:pt x="563545" y="275497"/>
                      <a:pt x="563679" y="276386"/>
                    </a:cubicBezTo>
                    <a:cubicBezTo>
                      <a:pt x="563947" y="278158"/>
                      <a:pt x="564110" y="279965"/>
                      <a:pt x="564110" y="281751"/>
                    </a:cubicBezTo>
                    <a:cubicBezTo>
                      <a:pt x="564110" y="284349"/>
                      <a:pt x="563616" y="286742"/>
                      <a:pt x="563178" y="288845"/>
                    </a:cubicBezTo>
                    <a:cubicBezTo>
                      <a:pt x="562663" y="291280"/>
                      <a:pt x="562140" y="293109"/>
                      <a:pt x="561470" y="294979"/>
                    </a:cubicBezTo>
                    <a:cubicBezTo>
                      <a:pt x="560891" y="296525"/>
                      <a:pt x="560235" y="298028"/>
                      <a:pt x="559515" y="299497"/>
                    </a:cubicBezTo>
                    <a:cubicBezTo>
                      <a:pt x="558632" y="301297"/>
                      <a:pt x="557644" y="303118"/>
                      <a:pt x="556465" y="304939"/>
                    </a:cubicBezTo>
                    <a:cubicBezTo>
                      <a:pt x="555597" y="306266"/>
                      <a:pt x="554637" y="307607"/>
                      <a:pt x="553635" y="308920"/>
                    </a:cubicBezTo>
                    <a:cubicBezTo>
                      <a:pt x="552230" y="310763"/>
                      <a:pt x="550741" y="312612"/>
                      <a:pt x="549039" y="314440"/>
                    </a:cubicBezTo>
                    <a:cubicBezTo>
                      <a:pt x="548051" y="315513"/>
                      <a:pt x="546950" y="316614"/>
                      <a:pt x="545828" y="317708"/>
                    </a:cubicBezTo>
                    <a:cubicBezTo>
                      <a:pt x="543795" y="319671"/>
                      <a:pt x="541698" y="321619"/>
                      <a:pt x="539355" y="323546"/>
                    </a:cubicBezTo>
                    <a:cubicBezTo>
                      <a:pt x="538402" y="324322"/>
                      <a:pt x="537421" y="325071"/>
                      <a:pt x="536439" y="325812"/>
                    </a:cubicBezTo>
                    <a:cubicBezTo>
                      <a:pt x="533503" y="328085"/>
                      <a:pt x="530651" y="330167"/>
                      <a:pt x="527517" y="332221"/>
                    </a:cubicBezTo>
                    <a:cubicBezTo>
                      <a:pt x="526783" y="332708"/>
                      <a:pt x="525943" y="333231"/>
                      <a:pt x="525103" y="333746"/>
                    </a:cubicBezTo>
                    <a:cubicBezTo>
                      <a:pt x="521425" y="336047"/>
                      <a:pt x="517727" y="338271"/>
                      <a:pt x="513724" y="340409"/>
                    </a:cubicBezTo>
                    <a:lnTo>
                      <a:pt x="512390" y="341108"/>
                    </a:lnTo>
                    <a:cubicBezTo>
                      <a:pt x="507315" y="343769"/>
                      <a:pt x="502741" y="346000"/>
                      <a:pt x="498167" y="348047"/>
                    </a:cubicBezTo>
                    <a:cubicBezTo>
                      <a:pt x="470228" y="360485"/>
                      <a:pt x="435703" y="370247"/>
                      <a:pt x="397918" y="376466"/>
                    </a:cubicBezTo>
                    <a:cubicBezTo>
                      <a:pt x="389715" y="377800"/>
                      <a:pt x="381803" y="378936"/>
                      <a:pt x="373826" y="379903"/>
                    </a:cubicBezTo>
                    <a:lnTo>
                      <a:pt x="369781" y="380320"/>
                    </a:lnTo>
                    <a:cubicBezTo>
                      <a:pt x="362814" y="381131"/>
                      <a:pt x="355720" y="381887"/>
                      <a:pt x="348414" y="382480"/>
                    </a:cubicBezTo>
                    <a:cubicBezTo>
                      <a:pt x="346473" y="382635"/>
                      <a:pt x="344476" y="382748"/>
                      <a:pt x="342478" y="382861"/>
                    </a:cubicBezTo>
                    <a:lnTo>
                      <a:pt x="335391" y="383306"/>
                    </a:lnTo>
                    <a:cubicBezTo>
                      <a:pt x="330838" y="383609"/>
                      <a:pt x="326306" y="383913"/>
                      <a:pt x="321626" y="384096"/>
                    </a:cubicBezTo>
                    <a:cubicBezTo>
                      <a:pt x="311624" y="384456"/>
                      <a:pt x="302427" y="384626"/>
                      <a:pt x="293504" y="384626"/>
                    </a:cubicBezTo>
                    <a:cubicBezTo>
                      <a:pt x="284335" y="384626"/>
                      <a:pt x="274862" y="384435"/>
                      <a:pt x="265354" y="384061"/>
                    </a:cubicBezTo>
                    <a:cubicBezTo>
                      <a:pt x="264295" y="384018"/>
                      <a:pt x="263236" y="383969"/>
                      <a:pt x="262191" y="383913"/>
                    </a:cubicBezTo>
                    <a:lnTo>
                      <a:pt x="262191" y="395383"/>
                    </a:lnTo>
                    <a:cubicBezTo>
                      <a:pt x="273154" y="395842"/>
                      <a:pt x="283452" y="396068"/>
                      <a:pt x="293511" y="396068"/>
                    </a:cubicBezTo>
                    <a:cubicBezTo>
                      <a:pt x="404405" y="396068"/>
                      <a:pt x="495343" y="373254"/>
                      <a:pt x="543011" y="333471"/>
                    </a:cubicBezTo>
                    <a:cubicBezTo>
                      <a:pt x="546032" y="331014"/>
                      <a:pt x="548962" y="328346"/>
                      <a:pt x="552046" y="325247"/>
                    </a:cubicBezTo>
                    <a:lnTo>
                      <a:pt x="564110" y="313113"/>
                    </a:lnTo>
                    <a:lnTo>
                      <a:pt x="563877" y="426844"/>
                    </a:lnTo>
                    <a:cubicBezTo>
                      <a:pt x="563616" y="427861"/>
                      <a:pt x="563545" y="428813"/>
                      <a:pt x="563679" y="429703"/>
                    </a:cubicBezTo>
                    <a:cubicBezTo>
                      <a:pt x="563947" y="431475"/>
                      <a:pt x="564110" y="433261"/>
                      <a:pt x="564110" y="435068"/>
                    </a:cubicBezTo>
                    <a:cubicBezTo>
                      <a:pt x="564110" y="437679"/>
                      <a:pt x="563609" y="440079"/>
                      <a:pt x="563171" y="442197"/>
                    </a:cubicBezTo>
                    <a:cubicBezTo>
                      <a:pt x="562663" y="444590"/>
                      <a:pt x="562140" y="446439"/>
                      <a:pt x="561470" y="448296"/>
                    </a:cubicBezTo>
                    <a:cubicBezTo>
                      <a:pt x="560905" y="449820"/>
                      <a:pt x="560256" y="451303"/>
                      <a:pt x="559536" y="452785"/>
                    </a:cubicBezTo>
                    <a:cubicBezTo>
                      <a:pt x="558639" y="454620"/>
                      <a:pt x="557644" y="456442"/>
                      <a:pt x="556465" y="458256"/>
                    </a:cubicBezTo>
                    <a:cubicBezTo>
                      <a:pt x="555618" y="459562"/>
                      <a:pt x="554665" y="460881"/>
                      <a:pt x="553663" y="462209"/>
                    </a:cubicBezTo>
                    <a:cubicBezTo>
                      <a:pt x="552230" y="464086"/>
                      <a:pt x="550748" y="465921"/>
                      <a:pt x="549053" y="467750"/>
                    </a:cubicBezTo>
                    <a:cubicBezTo>
                      <a:pt x="548093" y="468787"/>
                      <a:pt x="547042" y="469832"/>
                      <a:pt x="545962" y="470891"/>
                    </a:cubicBezTo>
                    <a:cubicBezTo>
                      <a:pt x="543802" y="472987"/>
                      <a:pt x="541698" y="474928"/>
                      <a:pt x="539348" y="476863"/>
                    </a:cubicBezTo>
                    <a:cubicBezTo>
                      <a:pt x="538642" y="477448"/>
                      <a:pt x="537879" y="478041"/>
                      <a:pt x="537103" y="478641"/>
                    </a:cubicBezTo>
                    <a:lnTo>
                      <a:pt x="536291" y="479284"/>
                    </a:lnTo>
                    <a:cubicBezTo>
                      <a:pt x="533489" y="481415"/>
                      <a:pt x="530651" y="483505"/>
                      <a:pt x="527538" y="485531"/>
                    </a:cubicBezTo>
                    <a:cubicBezTo>
                      <a:pt x="527002" y="485898"/>
                      <a:pt x="526374" y="486286"/>
                      <a:pt x="525745" y="486681"/>
                    </a:cubicBezTo>
                    <a:lnTo>
                      <a:pt x="525018" y="487126"/>
                    </a:lnTo>
                    <a:cubicBezTo>
                      <a:pt x="521468" y="489357"/>
                      <a:pt x="517769" y="491580"/>
                      <a:pt x="513767" y="493726"/>
                    </a:cubicBezTo>
                    <a:lnTo>
                      <a:pt x="512058" y="494601"/>
                    </a:lnTo>
                    <a:cubicBezTo>
                      <a:pt x="507371" y="497079"/>
                      <a:pt x="502790" y="499309"/>
                      <a:pt x="498195" y="501356"/>
                    </a:cubicBezTo>
                    <a:cubicBezTo>
                      <a:pt x="470277" y="513801"/>
                      <a:pt x="435760" y="523563"/>
                      <a:pt x="397953" y="529775"/>
                    </a:cubicBezTo>
                    <a:cubicBezTo>
                      <a:pt x="389920" y="531102"/>
                      <a:pt x="382233" y="532196"/>
                      <a:pt x="373876" y="533213"/>
                    </a:cubicBezTo>
                    <a:lnTo>
                      <a:pt x="369901" y="533643"/>
                    </a:lnTo>
                    <a:cubicBezTo>
                      <a:pt x="362857" y="534448"/>
                      <a:pt x="355777" y="535189"/>
                      <a:pt x="348478" y="535803"/>
                    </a:cubicBezTo>
                    <a:cubicBezTo>
                      <a:pt x="346438" y="535966"/>
                      <a:pt x="344377" y="536079"/>
                      <a:pt x="342316" y="536192"/>
                    </a:cubicBezTo>
                    <a:lnTo>
                      <a:pt x="336076" y="536573"/>
                    </a:lnTo>
                    <a:cubicBezTo>
                      <a:pt x="331304" y="536905"/>
                      <a:pt x="326553" y="537236"/>
                      <a:pt x="321655" y="537413"/>
                    </a:cubicBezTo>
                    <a:cubicBezTo>
                      <a:pt x="300867" y="538147"/>
                      <a:pt x="284857" y="538133"/>
                      <a:pt x="265410" y="537385"/>
                    </a:cubicBezTo>
                    <a:cubicBezTo>
                      <a:pt x="263759" y="537321"/>
                      <a:pt x="262128" y="537236"/>
                      <a:pt x="260511" y="537137"/>
                    </a:cubicBezTo>
                    <a:lnTo>
                      <a:pt x="260511" y="548636"/>
                    </a:lnTo>
                    <a:cubicBezTo>
                      <a:pt x="271862" y="549130"/>
                      <a:pt x="282733" y="549370"/>
                      <a:pt x="293547" y="549370"/>
                    </a:cubicBezTo>
                    <a:cubicBezTo>
                      <a:pt x="404454" y="549370"/>
                      <a:pt x="495393" y="526556"/>
                      <a:pt x="543046" y="486780"/>
                    </a:cubicBezTo>
                    <a:cubicBezTo>
                      <a:pt x="546082" y="484310"/>
                      <a:pt x="549018" y="481634"/>
                      <a:pt x="552082" y="478557"/>
                    </a:cubicBezTo>
                    <a:lnTo>
                      <a:pt x="557065" y="483519"/>
                    </a:lnTo>
                    <a:lnTo>
                      <a:pt x="564145" y="483519"/>
                    </a:lnTo>
                    <a:lnTo>
                      <a:pt x="563891" y="592831"/>
                    </a:lnTo>
                    <a:cubicBezTo>
                      <a:pt x="563806" y="593142"/>
                      <a:pt x="563743" y="593466"/>
                      <a:pt x="563693" y="593798"/>
                    </a:cubicBezTo>
                    <a:cubicBezTo>
                      <a:pt x="555802" y="647508"/>
                      <a:pt x="434609" y="691266"/>
                      <a:pt x="293547" y="691266"/>
                    </a:cubicBezTo>
                    <a:cubicBezTo>
                      <a:pt x="282662" y="691266"/>
                      <a:pt x="271234" y="690941"/>
                      <a:pt x="258789" y="690278"/>
                    </a:cubicBezTo>
                    <a:lnTo>
                      <a:pt x="258789" y="701720"/>
                    </a:lnTo>
                    <a:close/>
                  </a:path>
                </a:pathLst>
              </a:custGeom>
              <a:solidFill>
                <a:srgbClr val="FFFFFF"/>
              </a:solidFill>
              <a:ln w="7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80" name="Dowolny kształt: kształt 79">
                <a:extLst>
                  <a:ext uri="{FF2B5EF4-FFF2-40B4-BE49-F238E27FC236}">
                    <a16:creationId xmlns:a16="http://schemas.microsoft.com/office/drawing/2014/main" id="{56AD7AEF-E0C4-4A6C-9ACC-445ADF9999A4}"/>
                  </a:ext>
                </a:extLst>
              </p:cNvPr>
              <p:cNvSpPr/>
              <p:nvPr/>
            </p:nvSpPr>
            <p:spPr>
              <a:xfrm>
                <a:off x="9654530" y="1609467"/>
                <a:ext cx="578820" cy="705877"/>
              </a:xfrm>
              <a:custGeom>
                <a:avLst/>
                <a:gdLst>
                  <a:gd name="connsiteX0" fmla="*/ 289918 w 578820"/>
                  <a:gd name="connsiteY0" fmla="*/ 709583 h 705877"/>
                  <a:gd name="connsiteX1" fmla="*/ 247890 w 578820"/>
                  <a:gd name="connsiteY1" fmla="*/ 708221 h 705877"/>
                  <a:gd name="connsiteX2" fmla="*/ 244657 w 578820"/>
                  <a:gd name="connsiteY2" fmla="*/ 708030 h 705877"/>
                  <a:gd name="connsiteX3" fmla="*/ 244657 w 578820"/>
                  <a:gd name="connsiteY3" fmla="*/ 675532 h 705877"/>
                  <a:gd name="connsiteX4" fmla="*/ 248314 w 578820"/>
                  <a:gd name="connsiteY4" fmla="*/ 675751 h 705877"/>
                  <a:gd name="connsiteX5" fmla="*/ 289925 w 578820"/>
                  <a:gd name="connsiteY5" fmla="*/ 677141 h 705877"/>
                  <a:gd name="connsiteX6" fmla="*/ 549689 w 578820"/>
                  <a:gd name="connsiteY6" fmla="*/ 588582 h 705877"/>
                  <a:gd name="connsiteX7" fmla="*/ 550020 w 578820"/>
                  <a:gd name="connsiteY7" fmla="*/ 586923 h 705877"/>
                  <a:gd name="connsiteX8" fmla="*/ 550020 w 578820"/>
                  <a:gd name="connsiteY8" fmla="*/ 487924 h 705877"/>
                  <a:gd name="connsiteX9" fmla="*/ 546117 w 578820"/>
                  <a:gd name="connsiteY9" fmla="*/ 491255 h 705877"/>
                  <a:gd name="connsiteX10" fmla="*/ 289925 w 578820"/>
                  <a:gd name="connsiteY10" fmla="*/ 556267 h 705877"/>
                  <a:gd name="connsiteX11" fmla="*/ 249648 w 578820"/>
                  <a:gd name="connsiteY11" fmla="*/ 555194 h 705877"/>
                  <a:gd name="connsiteX12" fmla="*/ 246387 w 578820"/>
                  <a:gd name="connsiteY12" fmla="*/ 555024 h 705877"/>
                  <a:gd name="connsiteX13" fmla="*/ 246387 w 578820"/>
                  <a:gd name="connsiteY13" fmla="*/ 522335 h 705877"/>
                  <a:gd name="connsiteX14" fmla="*/ 252302 w 578820"/>
                  <a:gd name="connsiteY14" fmla="*/ 522723 h 705877"/>
                  <a:gd name="connsiteX15" fmla="*/ 262191 w 578820"/>
                  <a:gd name="connsiteY15" fmla="*/ 523295 h 705877"/>
                  <a:gd name="connsiteX16" fmla="*/ 317645 w 578820"/>
                  <a:gd name="connsiteY16" fmla="*/ 523316 h 705877"/>
                  <a:gd name="connsiteX17" fmla="*/ 332052 w 578820"/>
                  <a:gd name="connsiteY17" fmla="*/ 522469 h 705877"/>
                  <a:gd name="connsiteX18" fmla="*/ 338088 w 578820"/>
                  <a:gd name="connsiteY18" fmla="*/ 522109 h 705877"/>
                  <a:gd name="connsiteX19" fmla="*/ 343989 w 578820"/>
                  <a:gd name="connsiteY19" fmla="*/ 521742 h 705877"/>
                  <a:gd name="connsiteX20" fmla="*/ 365024 w 578820"/>
                  <a:gd name="connsiteY20" fmla="*/ 519610 h 705877"/>
                  <a:gd name="connsiteX21" fmla="*/ 368970 w 578820"/>
                  <a:gd name="connsiteY21" fmla="*/ 519194 h 705877"/>
                  <a:gd name="connsiteX22" fmla="*/ 392052 w 578820"/>
                  <a:gd name="connsiteY22" fmla="*/ 515912 h 705877"/>
                  <a:gd name="connsiteX23" fmla="*/ 489887 w 578820"/>
                  <a:gd name="connsiteY23" fmla="*/ 488354 h 705877"/>
                  <a:gd name="connsiteX24" fmla="*/ 503694 w 578820"/>
                  <a:gd name="connsiteY24" fmla="*/ 481634 h 705877"/>
                  <a:gd name="connsiteX25" fmla="*/ 505148 w 578820"/>
                  <a:gd name="connsiteY25" fmla="*/ 480886 h 705877"/>
                  <a:gd name="connsiteX26" fmla="*/ 515806 w 578820"/>
                  <a:gd name="connsiteY26" fmla="*/ 474639 h 705877"/>
                  <a:gd name="connsiteX27" fmla="*/ 518150 w 578820"/>
                  <a:gd name="connsiteY27" fmla="*/ 473164 h 705877"/>
                  <a:gd name="connsiteX28" fmla="*/ 526239 w 578820"/>
                  <a:gd name="connsiteY28" fmla="*/ 467383 h 705877"/>
                  <a:gd name="connsiteX29" fmla="*/ 527129 w 578820"/>
                  <a:gd name="connsiteY29" fmla="*/ 466691 h 705877"/>
                  <a:gd name="connsiteX30" fmla="*/ 529070 w 578820"/>
                  <a:gd name="connsiteY30" fmla="*/ 465159 h 705877"/>
                  <a:gd name="connsiteX31" fmla="*/ 534894 w 578820"/>
                  <a:gd name="connsiteY31" fmla="*/ 459900 h 705877"/>
                  <a:gd name="connsiteX32" fmla="*/ 537738 w 578820"/>
                  <a:gd name="connsiteY32" fmla="*/ 457020 h 705877"/>
                  <a:gd name="connsiteX33" fmla="*/ 541705 w 578820"/>
                  <a:gd name="connsiteY33" fmla="*/ 452249 h 705877"/>
                  <a:gd name="connsiteX34" fmla="*/ 544056 w 578820"/>
                  <a:gd name="connsiteY34" fmla="*/ 448938 h 705877"/>
                  <a:gd name="connsiteX35" fmla="*/ 546505 w 578820"/>
                  <a:gd name="connsiteY35" fmla="*/ 444569 h 705877"/>
                  <a:gd name="connsiteX36" fmla="*/ 548009 w 578820"/>
                  <a:gd name="connsiteY36" fmla="*/ 441110 h 705877"/>
                  <a:gd name="connsiteX37" fmla="*/ 549209 w 578820"/>
                  <a:gd name="connsiteY37" fmla="*/ 436931 h 705877"/>
                  <a:gd name="connsiteX38" fmla="*/ 550020 w 578820"/>
                  <a:gd name="connsiteY38" fmla="*/ 431461 h 705877"/>
                  <a:gd name="connsiteX39" fmla="*/ 549710 w 578820"/>
                  <a:gd name="connsiteY39" fmla="*/ 427656 h 705877"/>
                  <a:gd name="connsiteX40" fmla="*/ 550020 w 578820"/>
                  <a:gd name="connsiteY40" fmla="*/ 421035 h 705877"/>
                  <a:gd name="connsiteX41" fmla="*/ 550020 w 578820"/>
                  <a:gd name="connsiteY41" fmla="*/ 334614 h 705877"/>
                  <a:gd name="connsiteX42" fmla="*/ 546117 w 578820"/>
                  <a:gd name="connsiteY42" fmla="*/ 337939 h 705877"/>
                  <a:gd name="connsiteX43" fmla="*/ 289925 w 578820"/>
                  <a:gd name="connsiteY43" fmla="*/ 402950 h 705877"/>
                  <a:gd name="connsiteX44" fmla="*/ 251384 w 578820"/>
                  <a:gd name="connsiteY44" fmla="*/ 401948 h 705877"/>
                  <a:gd name="connsiteX45" fmla="*/ 248109 w 578820"/>
                  <a:gd name="connsiteY45" fmla="*/ 401800 h 705877"/>
                  <a:gd name="connsiteX46" fmla="*/ 248109 w 578820"/>
                  <a:gd name="connsiteY46" fmla="*/ 369096 h 705877"/>
                  <a:gd name="connsiteX47" fmla="*/ 254032 w 578820"/>
                  <a:gd name="connsiteY47" fmla="*/ 369492 h 705877"/>
                  <a:gd name="connsiteX48" fmla="*/ 262177 w 578820"/>
                  <a:gd name="connsiteY48" fmla="*/ 369957 h 705877"/>
                  <a:gd name="connsiteX49" fmla="*/ 317645 w 578820"/>
                  <a:gd name="connsiteY49" fmla="*/ 369993 h 705877"/>
                  <a:gd name="connsiteX50" fmla="*/ 331015 w 578820"/>
                  <a:gd name="connsiteY50" fmla="*/ 369223 h 705877"/>
                  <a:gd name="connsiteX51" fmla="*/ 338137 w 578820"/>
                  <a:gd name="connsiteY51" fmla="*/ 368779 h 705877"/>
                  <a:gd name="connsiteX52" fmla="*/ 343989 w 578820"/>
                  <a:gd name="connsiteY52" fmla="*/ 368405 h 705877"/>
                  <a:gd name="connsiteX53" fmla="*/ 365024 w 578820"/>
                  <a:gd name="connsiteY53" fmla="*/ 366280 h 705877"/>
                  <a:gd name="connsiteX54" fmla="*/ 368991 w 578820"/>
                  <a:gd name="connsiteY54" fmla="*/ 365870 h 705877"/>
                  <a:gd name="connsiteX55" fmla="*/ 392045 w 578820"/>
                  <a:gd name="connsiteY55" fmla="*/ 362581 h 705877"/>
                  <a:gd name="connsiteX56" fmla="*/ 489887 w 578820"/>
                  <a:gd name="connsiteY56" fmla="*/ 335024 h 705877"/>
                  <a:gd name="connsiteX57" fmla="*/ 503701 w 578820"/>
                  <a:gd name="connsiteY57" fmla="*/ 328311 h 705877"/>
                  <a:gd name="connsiteX58" fmla="*/ 505148 w 578820"/>
                  <a:gd name="connsiteY58" fmla="*/ 327569 h 705877"/>
                  <a:gd name="connsiteX59" fmla="*/ 515806 w 578820"/>
                  <a:gd name="connsiteY59" fmla="*/ 321308 h 705877"/>
                  <a:gd name="connsiteX60" fmla="*/ 518150 w 578820"/>
                  <a:gd name="connsiteY60" fmla="*/ 319840 h 705877"/>
                  <a:gd name="connsiteX61" fmla="*/ 526232 w 578820"/>
                  <a:gd name="connsiteY61" fmla="*/ 314059 h 705877"/>
                  <a:gd name="connsiteX62" fmla="*/ 529091 w 578820"/>
                  <a:gd name="connsiteY62" fmla="*/ 311828 h 705877"/>
                  <a:gd name="connsiteX63" fmla="*/ 534915 w 578820"/>
                  <a:gd name="connsiteY63" fmla="*/ 306577 h 705877"/>
                  <a:gd name="connsiteX64" fmla="*/ 537759 w 578820"/>
                  <a:gd name="connsiteY64" fmla="*/ 303697 h 705877"/>
                  <a:gd name="connsiteX65" fmla="*/ 541698 w 578820"/>
                  <a:gd name="connsiteY65" fmla="*/ 298939 h 705877"/>
                  <a:gd name="connsiteX66" fmla="*/ 544063 w 578820"/>
                  <a:gd name="connsiteY66" fmla="*/ 295621 h 705877"/>
                  <a:gd name="connsiteX67" fmla="*/ 546498 w 578820"/>
                  <a:gd name="connsiteY67" fmla="*/ 291259 h 705877"/>
                  <a:gd name="connsiteX68" fmla="*/ 548002 w 578820"/>
                  <a:gd name="connsiteY68" fmla="*/ 287793 h 705877"/>
                  <a:gd name="connsiteX69" fmla="*/ 549202 w 578820"/>
                  <a:gd name="connsiteY69" fmla="*/ 283622 h 705877"/>
                  <a:gd name="connsiteX70" fmla="*/ 550013 w 578820"/>
                  <a:gd name="connsiteY70" fmla="*/ 278137 h 705877"/>
                  <a:gd name="connsiteX71" fmla="*/ 549703 w 578820"/>
                  <a:gd name="connsiteY71" fmla="*/ 274332 h 705877"/>
                  <a:gd name="connsiteX72" fmla="*/ 550013 w 578820"/>
                  <a:gd name="connsiteY72" fmla="*/ 267711 h 705877"/>
                  <a:gd name="connsiteX73" fmla="*/ 550013 w 578820"/>
                  <a:gd name="connsiteY73" fmla="*/ 181192 h 705877"/>
                  <a:gd name="connsiteX74" fmla="*/ 548835 w 578820"/>
                  <a:gd name="connsiteY74" fmla="*/ 182286 h 705877"/>
                  <a:gd name="connsiteX75" fmla="*/ 537406 w 578820"/>
                  <a:gd name="connsiteY75" fmla="*/ 191399 h 705877"/>
                  <a:gd name="connsiteX76" fmla="*/ 534689 w 578820"/>
                  <a:gd name="connsiteY76" fmla="*/ 193227 h 705877"/>
                  <a:gd name="connsiteX77" fmla="*/ 523825 w 578820"/>
                  <a:gd name="connsiteY77" fmla="*/ 200215 h 705877"/>
                  <a:gd name="connsiteX78" fmla="*/ 519555 w 578820"/>
                  <a:gd name="connsiteY78" fmla="*/ 202721 h 705877"/>
                  <a:gd name="connsiteX79" fmla="*/ 506157 w 578820"/>
                  <a:gd name="connsiteY79" fmla="*/ 209737 h 705877"/>
                  <a:gd name="connsiteX80" fmla="*/ 503934 w 578820"/>
                  <a:gd name="connsiteY80" fmla="*/ 210881 h 705877"/>
                  <a:gd name="connsiteX81" fmla="*/ 486703 w 578820"/>
                  <a:gd name="connsiteY81" fmla="*/ 218286 h 705877"/>
                  <a:gd name="connsiteX82" fmla="*/ 481614 w 578820"/>
                  <a:gd name="connsiteY82" fmla="*/ 220198 h 705877"/>
                  <a:gd name="connsiteX83" fmla="*/ 466804 w 578820"/>
                  <a:gd name="connsiteY83" fmla="*/ 225380 h 705877"/>
                  <a:gd name="connsiteX84" fmla="*/ 461263 w 578820"/>
                  <a:gd name="connsiteY84" fmla="*/ 227158 h 705877"/>
                  <a:gd name="connsiteX85" fmla="*/ 440193 w 578820"/>
                  <a:gd name="connsiteY85" fmla="*/ 233060 h 705877"/>
                  <a:gd name="connsiteX86" fmla="*/ 437101 w 578820"/>
                  <a:gd name="connsiteY86" fmla="*/ 233773 h 705877"/>
                  <a:gd name="connsiteX87" fmla="*/ 417061 w 578820"/>
                  <a:gd name="connsiteY87" fmla="*/ 238149 h 705877"/>
                  <a:gd name="connsiteX88" fmla="*/ 410828 w 578820"/>
                  <a:gd name="connsiteY88" fmla="*/ 239349 h 705877"/>
                  <a:gd name="connsiteX89" fmla="*/ 389835 w 578820"/>
                  <a:gd name="connsiteY89" fmla="*/ 242787 h 705877"/>
                  <a:gd name="connsiteX90" fmla="*/ 384555 w 578820"/>
                  <a:gd name="connsiteY90" fmla="*/ 243577 h 705877"/>
                  <a:gd name="connsiteX91" fmla="*/ 357993 w 578820"/>
                  <a:gd name="connsiteY91" fmla="*/ 246584 h 705877"/>
                  <a:gd name="connsiteX92" fmla="*/ 351139 w 578820"/>
                  <a:gd name="connsiteY92" fmla="*/ 247114 h 705877"/>
                  <a:gd name="connsiteX93" fmla="*/ 328784 w 578820"/>
                  <a:gd name="connsiteY93" fmla="*/ 248582 h 705877"/>
                  <a:gd name="connsiteX94" fmla="*/ 320419 w 578820"/>
                  <a:gd name="connsiteY94" fmla="*/ 248977 h 705877"/>
                  <a:gd name="connsiteX95" fmla="*/ 259410 w 578820"/>
                  <a:gd name="connsiteY95" fmla="*/ 248977 h 705877"/>
                  <a:gd name="connsiteX96" fmla="*/ 251159 w 578820"/>
                  <a:gd name="connsiteY96" fmla="*/ 248582 h 705877"/>
                  <a:gd name="connsiteX97" fmla="*/ 228683 w 578820"/>
                  <a:gd name="connsiteY97" fmla="*/ 247114 h 705877"/>
                  <a:gd name="connsiteX98" fmla="*/ 227060 w 578820"/>
                  <a:gd name="connsiteY98" fmla="*/ 246979 h 705877"/>
                  <a:gd name="connsiteX99" fmla="*/ 226065 w 578820"/>
                  <a:gd name="connsiteY99" fmla="*/ 245631 h 705877"/>
                  <a:gd name="connsiteX100" fmla="*/ 203914 w 578820"/>
                  <a:gd name="connsiteY100" fmla="*/ 217608 h 705877"/>
                  <a:gd name="connsiteX101" fmla="*/ 197625 w 578820"/>
                  <a:gd name="connsiteY101" fmla="*/ 210690 h 705877"/>
                  <a:gd name="connsiteX102" fmla="*/ 206893 w 578820"/>
                  <a:gd name="connsiteY102" fmla="*/ 211883 h 705877"/>
                  <a:gd name="connsiteX103" fmla="*/ 289911 w 578820"/>
                  <a:gd name="connsiteY103" fmla="*/ 217177 h 705877"/>
                  <a:gd name="connsiteX104" fmla="*/ 550006 w 578820"/>
                  <a:gd name="connsiteY104" fmla="*/ 124792 h 705877"/>
                  <a:gd name="connsiteX105" fmla="*/ 289911 w 578820"/>
                  <a:gd name="connsiteY105" fmla="*/ 32421 h 705877"/>
                  <a:gd name="connsiteX106" fmla="*/ 29809 w 578820"/>
                  <a:gd name="connsiteY106" fmla="*/ 124792 h 705877"/>
                  <a:gd name="connsiteX107" fmla="*/ 33734 w 578820"/>
                  <a:gd name="connsiteY107" fmla="*/ 138867 h 705877"/>
                  <a:gd name="connsiteX108" fmla="*/ 36487 w 578820"/>
                  <a:gd name="connsiteY108" fmla="*/ 144133 h 705877"/>
                  <a:gd name="connsiteX109" fmla="*/ 30550 w 578820"/>
                  <a:gd name="connsiteY109" fmla="*/ 143900 h 705877"/>
                  <a:gd name="connsiteX110" fmla="*/ 7934 w 578820"/>
                  <a:gd name="connsiteY110" fmla="*/ 144154 h 705877"/>
                  <a:gd name="connsiteX111" fmla="*/ 0 w 578820"/>
                  <a:gd name="connsiteY111" fmla="*/ 144415 h 705877"/>
                  <a:gd name="connsiteX112" fmla="*/ 0 w 578820"/>
                  <a:gd name="connsiteY112" fmla="*/ 118425 h 705877"/>
                  <a:gd name="connsiteX113" fmla="*/ 2061 w 578820"/>
                  <a:gd name="connsiteY113" fmla="*/ 110597 h 705877"/>
                  <a:gd name="connsiteX114" fmla="*/ 289911 w 578820"/>
                  <a:gd name="connsiteY114" fmla="*/ 0 h 705877"/>
                  <a:gd name="connsiteX115" fmla="*/ 578037 w 578820"/>
                  <a:gd name="connsiteY115" fmla="*/ 111352 h 705877"/>
                  <a:gd name="connsiteX116" fmla="*/ 579809 w 578820"/>
                  <a:gd name="connsiteY116" fmla="*/ 118425 h 705877"/>
                  <a:gd name="connsiteX117" fmla="*/ 579809 w 578820"/>
                  <a:gd name="connsiteY117" fmla="*/ 591151 h 705877"/>
                  <a:gd name="connsiteX118" fmla="*/ 578016 w 578820"/>
                  <a:gd name="connsiteY118" fmla="*/ 598881 h 705877"/>
                  <a:gd name="connsiteX119" fmla="*/ 289918 w 578820"/>
                  <a:gd name="connsiteY119" fmla="*/ 709583 h 705877"/>
                  <a:gd name="connsiteX120" fmla="*/ 251547 w 578820"/>
                  <a:gd name="connsiteY120" fmla="*/ 701536 h 705877"/>
                  <a:gd name="connsiteX121" fmla="*/ 289925 w 578820"/>
                  <a:gd name="connsiteY121" fmla="*/ 702687 h 705877"/>
                  <a:gd name="connsiteX122" fmla="*/ 571599 w 578820"/>
                  <a:gd name="connsiteY122" fmla="*/ 596572 h 705877"/>
                  <a:gd name="connsiteX123" fmla="*/ 572940 w 578820"/>
                  <a:gd name="connsiteY123" fmla="*/ 591144 h 705877"/>
                  <a:gd name="connsiteX124" fmla="*/ 572940 w 578820"/>
                  <a:gd name="connsiteY124" fmla="*/ 118425 h 705877"/>
                  <a:gd name="connsiteX125" fmla="*/ 571649 w 578820"/>
                  <a:gd name="connsiteY125" fmla="*/ 113724 h 705877"/>
                  <a:gd name="connsiteX126" fmla="*/ 289918 w 578820"/>
                  <a:gd name="connsiteY126" fmla="*/ 6889 h 705877"/>
                  <a:gd name="connsiteX127" fmla="*/ 8471 w 578820"/>
                  <a:gd name="connsiteY127" fmla="*/ 112976 h 705877"/>
                  <a:gd name="connsiteX128" fmla="*/ 6896 w 578820"/>
                  <a:gd name="connsiteY128" fmla="*/ 118418 h 705877"/>
                  <a:gd name="connsiteX129" fmla="*/ 6896 w 578820"/>
                  <a:gd name="connsiteY129" fmla="*/ 137321 h 705877"/>
                  <a:gd name="connsiteX130" fmla="*/ 7694 w 578820"/>
                  <a:gd name="connsiteY130" fmla="*/ 137293 h 705877"/>
                  <a:gd name="connsiteX131" fmla="*/ 25320 w 578820"/>
                  <a:gd name="connsiteY131" fmla="*/ 136912 h 705877"/>
                  <a:gd name="connsiteX132" fmla="*/ 22934 w 578820"/>
                  <a:gd name="connsiteY132" fmla="*/ 124799 h 705877"/>
                  <a:gd name="connsiteX133" fmla="*/ 289925 w 578820"/>
                  <a:gd name="connsiteY133" fmla="*/ 25539 h 705877"/>
                  <a:gd name="connsiteX134" fmla="*/ 556903 w 578820"/>
                  <a:gd name="connsiteY134" fmla="*/ 124799 h 705877"/>
                  <a:gd name="connsiteX135" fmla="*/ 289925 w 578820"/>
                  <a:gd name="connsiteY135" fmla="*/ 224074 h 705877"/>
                  <a:gd name="connsiteX136" fmla="*/ 214989 w 578820"/>
                  <a:gd name="connsiteY136" fmla="*/ 219803 h 705877"/>
                  <a:gd name="connsiteX137" fmla="*/ 230815 w 578820"/>
                  <a:gd name="connsiteY137" fmla="*/ 240401 h 705877"/>
                  <a:gd name="connsiteX138" fmla="*/ 251406 w 578820"/>
                  <a:gd name="connsiteY138" fmla="*/ 241721 h 705877"/>
                  <a:gd name="connsiteX139" fmla="*/ 259707 w 578820"/>
                  <a:gd name="connsiteY139" fmla="*/ 242116 h 705877"/>
                  <a:gd name="connsiteX140" fmla="*/ 320165 w 578820"/>
                  <a:gd name="connsiteY140" fmla="*/ 242116 h 705877"/>
                  <a:gd name="connsiteX141" fmla="*/ 327993 w 578820"/>
                  <a:gd name="connsiteY141" fmla="*/ 241742 h 705877"/>
                  <a:gd name="connsiteX142" fmla="*/ 350589 w 578820"/>
                  <a:gd name="connsiteY142" fmla="*/ 240267 h 705877"/>
                  <a:gd name="connsiteX143" fmla="*/ 357393 w 578820"/>
                  <a:gd name="connsiteY143" fmla="*/ 239737 h 705877"/>
                  <a:gd name="connsiteX144" fmla="*/ 383645 w 578820"/>
                  <a:gd name="connsiteY144" fmla="*/ 236780 h 705877"/>
                  <a:gd name="connsiteX145" fmla="*/ 388875 w 578820"/>
                  <a:gd name="connsiteY145" fmla="*/ 235989 h 705877"/>
                  <a:gd name="connsiteX146" fmla="*/ 408788 w 578820"/>
                  <a:gd name="connsiteY146" fmla="*/ 232742 h 705877"/>
                  <a:gd name="connsiteX147" fmla="*/ 415727 w 578820"/>
                  <a:gd name="connsiteY147" fmla="*/ 231415 h 705877"/>
                  <a:gd name="connsiteX148" fmla="*/ 435492 w 578820"/>
                  <a:gd name="connsiteY148" fmla="*/ 227095 h 705877"/>
                  <a:gd name="connsiteX149" fmla="*/ 438541 w 578820"/>
                  <a:gd name="connsiteY149" fmla="*/ 226396 h 705877"/>
                  <a:gd name="connsiteX150" fmla="*/ 459266 w 578820"/>
                  <a:gd name="connsiteY150" fmla="*/ 220587 h 705877"/>
                  <a:gd name="connsiteX151" fmla="*/ 464701 w 578820"/>
                  <a:gd name="connsiteY151" fmla="*/ 218843 h 705877"/>
                  <a:gd name="connsiteX152" fmla="*/ 479200 w 578820"/>
                  <a:gd name="connsiteY152" fmla="*/ 213775 h 705877"/>
                  <a:gd name="connsiteX153" fmla="*/ 484197 w 578820"/>
                  <a:gd name="connsiteY153" fmla="*/ 211890 h 705877"/>
                  <a:gd name="connsiteX154" fmla="*/ 501004 w 578820"/>
                  <a:gd name="connsiteY154" fmla="*/ 204669 h 705877"/>
                  <a:gd name="connsiteX155" fmla="*/ 503143 w 578820"/>
                  <a:gd name="connsiteY155" fmla="*/ 203582 h 705877"/>
                  <a:gd name="connsiteX156" fmla="*/ 516188 w 578820"/>
                  <a:gd name="connsiteY156" fmla="*/ 196742 h 705877"/>
                  <a:gd name="connsiteX157" fmla="*/ 520296 w 578820"/>
                  <a:gd name="connsiteY157" fmla="*/ 194314 h 705877"/>
                  <a:gd name="connsiteX158" fmla="*/ 530799 w 578820"/>
                  <a:gd name="connsiteY158" fmla="*/ 187573 h 705877"/>
                  <a:gd name="connsiteX159" fmla="*/ 533432 w 578820"/>
                  <a:gd name="connsiteY159" fmla="*/ 185801 h 705877"/>
                  <a:gd name="connsiteX160" fmla="*/ 544296 w 578820"/>
                  <a:gd name="connsiteY160" fmla="*/ 177133 h 705877"/>
                  <a:gd name="connsiteX161" fmla="*/ 548058 w 578820"/>
                  <a:gd name="connsiteY161" fmla="*/ 173646 h 705877"/>
                  <a:gd name="connsiteX162" fmla="*/ 551023 w 578820"/>
                  <a:gd name="connsiteY162" fmla="*/ 170858 h 705877"/>
                  <a:gd name="connsiteX163" fmla="*/ 556910 w 578820"/>
                  <a:gd name="connsiteY163" fmla="*/ 164900 h 705877"/>
                  <a:gd name="connsiteX164" fmla="*/ 556797 w 578820"/>
                  <a:gd name="connsiteY164" fmla="*/ 268975 h 705877"/>
                  <a:gd name="connsiteX165" fmla="*/ 556522 w 578820"/>
                  <a:gd name="connsiteY165" fmla="*/ 273288 h 705877"/>
                  <a:gd name="connsiteX166" fmla="*/ 556910 w 578820"/>
                  <a:gd name="connsiteY166" fmla="*/ 278116 h 705877"/>
                  <a:gd name="connsiteX167" fmla="*/ 556063 w 578820"/>
                  <a:gd name="connsiteY167" fmla="*/ 284440 h 705877"/>
                  <a:gd name="connsiteX168" fmla="*/ 554482 w 578820"/>
                  <a:gd name="connsiteY168" fmla="*/ 290130 h 705877"/>
                  <a:gd name="connsiteX169" fmla="*/ 552696 w 578820"/>
                  <a:gd name="connsiteY169" fmla="*/ 294259 h 705877"/>
                  <a:gd name="connsiteX170" fmla="*/ 549851 w 578820"/>
                  <a:gd name="connsiteY170" fmla="*/ 299334 h 705877"/>
                  <a:gd name="connsiteX171" fmla="*/ 547183 w 578820"/>
                  <a:gd name="connsiteY171" fmla="*/ 303083 h 705877"/>
                  <a:gd name="connsiteX172" fmla="*/ 542821 w 578820"/>
                  <a:gd name="connsiteY172" fmla="*/ 308348 h 705877"/>
                  <a:gd name="connsiteX173" fmla="*/ 539722 w 578820"/>
                  <a:gd name="connsiteY173" fmla="*/ 311490 h 705877"/>
                  <a:gd name="connsiteX174" fmla="*/ 533475 w 578820"/>
                  <a:gd name="connsiteY174" fmla="*/ 317130 h 705877"/>
                  <a:gd name="connsiteX175" fmla="*/ 530927 w 578820"/>
                  <a:gd name="connsiteY175" fmla="*/ 319120 h 705877"/>
                  <a:gd name="connsiteX176" fmla="*/ 521969 w 578820"/>
                  <a:gd name="connsiteY176" fmla="*/ 325558 h 705877"/>
                  <a:gd name="connsiteX177" fmla="*/ 519442 w 578820"/>
                  <a:gd name="connsiteY177" fmla="*/ 327153 h 705877"/>
                  <a:gd name="connsiteX178" fmla="*/ 508451 w 578820"/>
                  <a:gd name="connsiteY178" fmla="*/ 333591 h 705877"/>
                  <a:gd name="connsiteX179" fmla="*/ 507287 w 578820"/>
                  <a:gd name="connsiteY179" fmla="*/ 334205 h 705877"/>
                  <a:gd name="connsiteX180" fmla="*/ 493127 w 578820"/>
                  <a:gd name="connsiteY180" fmla="*/ 341115 h 705877"/>
                  <a:gd name="connsiteX181" fmla="*/ 393760 w 578820"/>
                  <a:gd name="connsiteY181" fmla="*/ 369259 h 705877"/>
                  <a:gd name="connsiteX182" fmla="*/ 369831 w 578820"/>
                  <a:gd name="connsiteY182" fmla="*/ 372682 h 705877"/>
                  <a:gd name="connsiteX183" fmla="*/ 365821 w 578820"/>
                  <a:gd name="connsiteY183" fmla="*/ 373092 h 705877"/>
                  <a:gd name="connsiteX184" fmla="*/ 344560 w 578820"/>
                  <a:gd name="connsiteY184" fmla="*/ 375237 h 705877"/>
                  <a:gd name="connsiteX185" fmla="*/ 338525 w 578820"/>
                  <a:gd name="connsiteY185" fmla="*/ 375626 h 705877"/>
                  <a:gd name="connsiteX186" fmla="*/ 331495 w 578820"/>
                  <a:gd name="connsiteY186" fmla="*/ 376070 h 705877"/>
                  <a:gd name="connsiteX187" fmla="*/ 317921 w 578820"/>
                  <a:gd name="connsiteY187" fmla="*/ 376847 h 705877"/>
                  <a:gd name="connsiteX188" fmla="*/ 261930 w 578820"/>
                  <a:gd name="connsiteY188" fmla="*/ 376812 h 705877"/>
                  <a:gd name="connsiteX189" fmla="*/ 255013 w 578820"/>
                  <a:gd name="connsiteY189" fmla="*/ 376430 h 705877"/>
                  <a:gd name="connsiteX190" fmla="*/ 255013 w 578820"/>
                  <a:gd name="connsiteY190" fmla="*/ 395214 h 705877"/>
                  <a:gd name="connsiteX191" fmla="*/ 289947 w 578820"/>
                  <a:gd name="connsiteY191" fmla="*/ 396040 h 705877"/>
                  <a:gd name="connsiteX192" fmla="*/ 541762 w 578820"/>
                  <a:gd name="connsiteY192" fmla="*/ 332602 h 705877"/>
                  <a:gd name="connsiteX193" fmla="*/ 551044 w 578820"/>
                  <a:gd name="connsiteY193" fmla="*/ 324167 h 705877"/>
                  <a:gd name="connsiteX194" fmla="*/ 556924 w 578820"/>
                  <a:gd name="connsiteY194" fmla="*/ 318259 h 705877"/>
                  <a:gd name="connsiteX195" fmla="*/ 556811 w 578820"/>
                  <a:gd name="connsiteY195" fmla="*/ 422291 h 705877"/>
                  <a:gd name="connsiteX196" fmla="*/ 556536 w 578820"/>
                  <a:gd name="connsiteY196" fmla="*/ 426604 h 705877"/>
                  <a:gd name="connsiteX197" fmla="*/ 556924 w 578820"/>
                  <a:gd name="connsiteY197" fmla="*/ 431432 h 705877"/>
                  <a:gd name="connsiteX198" fmla="*/ 556070 w 578820"/>
                  <a:gd name="connsiteY198" fmla="*/ 437771 h 705877"/>
                  <a:gd name="connsiteX199" fmla="*/ 554489 w 578820"/>
                  <a:gd name="connsiteY199" fmla="*/ 443439 h 705877"/>
                  <a:gd name="connsiteX200" fmla="*/ 552710 w 578820"/>
                  <a:gd name="connsiteY200" fmla="*/ 447562 h 705877"/>
                  <a:gd name="connsiteX201" fmla="*/ 549865 w 578820"/>
                  <a:gd name="connsiteY201" fmla="*/ 452644 h 705877"/>
                  <a:gd name="connsiteX202" fmla="*/ 547204 w 578820"/>
                  <a:gd name="connsiteY202" fmla="*/ 456392 h 705877"/>
                  <a:gd name="connsiteX203" fmla="*/ 542821 w 578820"/>
                  <a:gd name="connsiteY203" fmla="*/ 461665 h 705877"/>
                  <a:gd name="connsiteX204" fmla="*/ 539729 w 578820"/>
                  <a:gd name="connsiteY204" fmla="*/ 464792 h 705877"/>
                  <a:gd name="connsiteX205" fmla="*/ 533482 w 578820"/>
                  <a:gd name="connsiteY205" fmla="*/ 470432 h 705877"/>
                  <a:gd name="connsiteX206" fmla="*/ 531336 w 578820"/>
                  <a:gd name="connsiteY206" fmla="*/ 472112 h 705877"/>
                  <a:gd name="connsiteX207" fmla="*/ 530468 w 578820"/>
                  <a:gd name="connsiteY207" fmla="*/ 472790 h 705877"/>
                  <a:gd name="connsiteX208" fmla="*/ 521962 w 578820"/>
                  <a:gd name="connsiteY208" fmla="*/ 478867 h 705877"/>
                  <a:gd name="connsiteX209" fmla="*/ 520084 w 578820"/>
                  <a:gd name="connsiteY209" fmla="*/ 480067 h 705877"/>
                  <a:gd name="connsiteX210" fmla="*/ 508458 w 578820"/>
                  <a:gd name="connsiteY210" fmla="*/ 486900 h 705877"/>
                  <a:gd name="connsiteX211" fmla="*/ 507018 w 578820"/>
                  <a:gd name="connsiteY211" fmla="*/ 487634 h 705877"/>
                  <a:gd name="connsiteX212" fmla="*/ 493134 w 578820"/>
                  <a:gd name="connsiteY212" fmla="*/ 494418 h 705877"/>
                  <a:gd name="connsiteX213" fmla="*/ 393767 w 578820"/>
                  <a:gd name="connsiteY213" fmla="*/ 522568 h 705877"/>
                  <a:gd name="connsiteX214" fmla="*/ 369838 w 578820"/>
                  <a:gd name="connsiteY214" fmla="*/ 525985 h 705877"/>
                  <a:gd name="connsiteX215" fmla="*/ 365857 w 578820"/>
                  <a:gd name="connsiteY215" fmla="*/ 526408 h 705877"/>
                  <a:gd name="connsiteX216" fmla="*/ 344575 w 578820"/>
                  <a:gd name="connsiteY216" fmla="*/ 528561 h 705877"/>
                  <a:gd name="connsiteX217" fmla="*/ 338476 w 578820"/>
                  <a:gd name="connsiteY217" fmla="*/ 528942 h 705877"/>
                  <a:gd name="connsiteX218" fmla="*/ 332553 w 578820"/>
                  <a:gd name="connsiteY218" fmla="*/ 529309 h 705877"/>
                  <a:gd name="connsiteX219" fmla="*/ 317921 w 578820"/>
                  <a:gd name="connsiteY219" fmla="*/ 530156 h 705877"/>
                  <a:gd name="connsiteX220" fmla="*/ 261944 w 578820"/>
                  <a:gd name="connsiteY220" fmla="*/ 530128 h 705877"/>
                  <a:gd name="connsiteX221" fmla="*/ 253290 w 578820"/>
                  <a:gd name="connsiteY221" fmla="*/ 529648 h 705877"/>
                  <a:gd name="connsiteX222" fmla="*/ 253290 w 578820"/>
                  <a:gd name="connsiteY222" fmla="*/ 548453 h 705877"/>
                  <a:gd name="connsiteX223" fmla="*/ 289947 w 578820"/>
                  <a:gd name="connsiteY223" fmla="*/ 549356 h 705877"/>
                  <a:gd name="connsiteX224" fmla="*/ 541762 w 578820"/>
                  <a:gd name="connsiteY224" fmla="*/ 485919 h 705877"/>
                  <a:gd name="connsiteX225" fmla="*/ 551044 w 578820"/>
                  <a:gd name="connsiteY225" fmla="*/ 477484 h 705877"/>
                  <a:gd name="connsiteX226" fmla="*/ 556924 w 578820"/>
                  <a:gd name="connsiteY226" fmla="*/ 471554 h 705877"/>
                  <a:gd name="connsiteX227" fmla="*/ 556797 w 578820"/>
                  <a:gd name="connsiteY227" fmla="*/ 588243 h 705877"/>
                  <a:gd name="connsiteX228" fmla="*/ 556507 w 578820"/>
                  <a:gd name="connsiteY228" fmla="*/ 589612 h 705877"/>
                  <a:gd name="connsiteX229" fmla="*/ 289939 w 578820"/>
                  <a:gd name="connsiteY229" fmla="*/ 684009 h 705877"/>
                  <a:gd name="connsiteX230" fmla="*/ 251561 w 578820"/>
                  <a:gd name="connsiteY230" fmla="*/ 682816 h 705877"/>
                  <a:gd name="connsiteX231" fmla="*/ 251561 w 578820"/>
                  <a:gd name="connsiteY231" fmla="*/ 701536 h 705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</a:cxnLst>
                <a:rect l="l" t="t" r="r" b="b"/>
                <a:pathLst>
                  <a:path w="578820" h="705877">
                    <a:moveTo>
                      <a:pt x="289918" y="709583"/>
                    </a:moveTo>
                    <a:cubicBezTo>
                      <a:pt x="277001" y="709583"/>
                      <a:pt x="263653" y="709139"/>
                      <a:pt x="247890" y="708221"/>
                    </a:cubicBezTo>
                    <a:lnTo>
                      <a:pt x="244657" y="708030"/>
                    </a:lnTo>
                    <a:lnTo>
                      <a:pt x="244657" y="675532"/>
                    </a:lnTo>
                    <a:lnTo>
                      <a:pt x="248314" y="675751"/>
                    </a:lnTo>
                    <a:cubicBezTo>
                      <a:pt x="263526" y="676689"/>
                      <a:pt x="277142" y="677141"/>
                      <a:pt x="289925" y="677141"/>
                    </a:cubicBezTo>
                    <a:cubicBezTo>
                      <a:pt x="437532" y="677141"/>
                      <a:pt x="543413" y="631358"/>
                      <a:pt x="549689" y="588582"/>
                    </a:cubicBezTo>
                    <a:cubicBezTo>
                      <a:pt x="549788" y="587996"/>
                      <a:pt x="549893" y="587445"/>
                      <a:pt x="550020" y="586923"/>
                    </a:cubicBezTo>
                    <a:lnTo>
                      <a:pt x="550020" y="487924"/>
                    </a:lnTo>
                    <a:cubicBezTo>
                      <a:pt x="548729" y="489081"/>
                      <a:pt x="547430" y="490182"/>
                      <a:pt x="546117" y="491255"/>
                    </a:cubicBezTo>
                    <a:cubicBezTo>
                      <a:pt x="496642" y="532556"/>
                      <a:pt x="403261" y="556267"/>
                      <a:pt x="289925" y="556267"/>
                    </a:cubicBezTo>
                    <a:cubicBezTo>
                      <a:pt x="276824" y="556267"/>
                      <a:pt x="263646" y="555914"/>
                      <a:pt x="249648" y="555194"/>
                    </a:cubicBezTo>
                    <a:lnTo>
                      <a:pt x="246387" y="555024"/>
                    </a:lnTo>
                    <a:lnTo>
                      <a:pt x="246387" y="522335"/>
                    </a:lnTo>
                    <a:lnTo>
                      <a:pt x="252302" y="522723"/>
                    </a:lnTo>
                    <a:cubicBezTo>
                      <a:pt x="255563" y="522935"/>
                      <a:pt x="258839" y="523161"/>
                      <a:pt x="262191" y="523295"/>
                    </a:cubicBezTo>
                    <a:cubicBezTo>
                      <a:pt x="280304" y="523973"/>
                      <a:pt x="299532" y="523945"/>
                      <a:pt x="317645" y="523316"/>
                    </a:cubicBezTo>
                    <a:cubicBezTo>
                      <a:pt x="322544" y="523133"/>
                      <a:pt x="327281" y="522808"/>
                      <a:pt x="332052" y="522469"/>
                    </a:cubicBezTo>
                    <a:lnTo>
                      <a:pt x="338088" y="522109"/>
                    </a:lnTo>
                    <a:cubicBezTo>
                      <a:pt x="340071" y="521996"/>
                      <a:pt x="342062" y="521898"/>
                      <a:pt x="343989" y="521742"/>
                    </a:cubicBezTo>
                    <a:cubicBezTo>
                      <a:pt x="351160" y="521142"/>
                      <a:pt x="358134" y="520415"/>
                      <a:pt x="365024" y="519610"/>
                    </a:cubicBezTo>
                    <a:lnTo>
                      <a:pt x="368970" y="519194"/>
                    </a:lnTo>
                    <a:cubicBezTo>
                      <a:pt x="376868" y="518227"/>
                      <a:pt x="384555" y="517140"/>
                      <a:pt x="392052" y="515912"/>
                    </a:cubicBezTo>
                    <a:cubicBezTo>
                      <a:pt x="429576" y="509728"/>
                      <a:pt x="463204" y="500220"/>
                      <a:pt x="489887" y="488354"/>
                    </a:cubicBezTo>
                    <a:cubicBezTo>
                      <a:pt x="495033" y="486060"/>
                      <a:pt x="499451" y="483858"/>
                      <a:pt x="503694" y="481634"/>
                    </a:cubicBezTo>
                    <a:lnTo>
                      <a:pt x="505148" y="480886"/>
                    </a:lnTo>
                    <a:cubicBezTo>
                      <a:pt x="508959" y="478839"/>
                      <a:pt x="512454" y="476750"/>
                      <a:pt x="515806" y="474639"/>
                    </a:cubicBezTo>
                    <a:lnTo>
                      <a:pt x="518150" y="473164"/>
                    </a:lnTo>
                    <a:cubicBezTo>
                      <a:pt x="521079" y="471251"/>
                      <a:pt x="523719" y="469303"/>
                      <a:pt x="526239" y="467383"/>
                    </a:cubicBezTo>
                    <a:lnTo>
                      <a:pt x="527129" y="466691"/>
                    </a:lnTo>
                    <a:cubicBezTo>
                      <a:pt x="527785" y="466190"/>
                      <a:pt x="528449" y="465674"/>
                      <a:pt x="529070" y="465159"/>
                    </a:cubicBezTo>
                    <a:cubicBezTo>
                      <a:pt x="531195" y="463409"/>
                      <a:pt x="533086" y="461665"/>
                      <a:pt x="534894" y="459900"/>
                    </a:cubicBezTo>
                    <a:cubicBezTo>
                      <a:pt x="535882" y="458933"/>
                      <a:pt x="536849" y="457987"/>
                      <a:pt x="537738" y="457020"/>
                    </a:cubicBezTo>
                    <a:cubicBezTo>
                      <a:pt x="539206" y="455432"/>
                      <a:pt x="540491" y="453837"/>
                      <a:pt x="541705" y="452249"/>
                    </a:cubicBezTo>
                    <a:cubicBezTo>
                      <a:pt x="542531" y="451155"/>
                      <a:pt x="543336" y="450046"/>
                      <a:pt x="544056" y="448938"/>
                    </a:cubicBezTo>
                    <a:cubicBezTo>
                      <a:pt x="545009" y="447477"/>
                      <a:pt x="545792" y="446016"/>
                      <a:pt x="546505" y="444569"/>
                    </a:cubicBezTo>
                    <a:cubicBezTo>
                      <a:pt x="547063" y="443418"/>
                      <a:pt x="547585" y="442260"/>
                      <a:pt x="548009" y="441110"/>
                    </a:cubicBezTo>
                    <a:cubicBezTo>
                      <a:pt x="548517" y="439719"/>
                      <a:pt x="548912" y="438322"/>
                      <a:pt x="549209" y="436931"/>
                    </a:cubicBezTo>
                    <a:cubicBezTo>
                      <a:pt x="549675" y="434644"/>
                      <a:pt x="550020" y="432978"/>
                      <a:pt x="550020" y="431461"/>
                    </a:cubicBezTo>
                    <a:cubicBezTo>
                      <a:pt x="550020" y="430190"/>
                      <a:pt x="549900" y="428919"/>
                      <a:pt x="549710" y="427656"/>
                    </a:cubicBezTo>
                    <a:cubicBezTo>
                      <a:pt x="549392" y="425496"/>
                      <a:pt x="549491" y="423279"/>
                      <a:pt x="550020" y="421035"/>
                    </a:cubicBezTo>
                    <a:lnTo>
                      <a:pt x="550020" y="334614"/>
                    </a:lnTo>
                    <a:cubicBezTo>
                      <a:pt x="548722" y="335772"/>
                      <a:pt x="547430" y="336873"/>
                      <a:pt x="546117" y="337939"/>
                    </a:cubicBezTo>
                    <a:cubicBezTo>
                      <a:pt x="496635" y="379247"/>
                      <a:pt x="403247" y="402950"/>
                      <a:pt x="289925" y="402950"/>
                    </a:cubicBezTo>
                    <a:cubicBezTo>
                      <a:pt x="277594" y="402950"/>
                      <a:pt x="264980" y="402625"/>
                      <a:pt x="251384" y="401948"/>
                    </a:cubicBezTo>
                    <a:lnTo>
                      <a:pt x="248109" y="401800"/>
                    </a:lnTo>
                    <a:lnTo>
                      <a:pt x="248109" y="369096"/>
                    </a:lnTo>
                    <a:lnTo>
                      <a:pt x="254032" y="369492"/>
                    </a:lnTo>
                    <a:cubicBezTo>
                      <a:pt x="256721" y="369675"/>
                      <a:pt x="259410" y="369859"/>
                      <a:pt x="262177" y="369957"/>
                    </a:cubicBezTo>
                    <a:cubicBezTo>
                      <a:pt x="280333" y="370684"/>
                      <a:pt x="299532" y="370642"/>
                      <a:pt x="317645" y="369993"/>
                    </a:cubicBezTo>
                    <a:cubicBezTo>
                      <a:pt x="322177" y="369816"/>
                      <a:pt x="326589" y="369527"/>
                      <a:pt x="331015" y="369223"/>
                    </a:cubicBezTo>
                    <a:lnTo>
                      <a:pt x="338137" y="368779"/>
                    </a:lnTo>
                    <a:cubicBezTo>
                      <a:pt x="340106" y="368666"/>
                      <a:pt x="342083" y="368560"/>
                      <a:pt x="343989" y="368405"/>
                    </a:cubicBezTo>
                    <a:cubicBezTo>
                      <a:pt x="351167" y="367819"/>
                      <a:pt x="358141" y="367084"/>
                      <a:pt x="365024" y="366280"/>
                    </a:cubicBezTo>
                    <a:lnTo>
                      <a:pt x="368991" y="365870"/>
                    </a:lnTo>
                    <a:cubicBezTo>
                      <a:pt x="376868" y="364903"/>
                      <a:pt x="384563" y="363823"/>
                      <a:pt x="392045" y="362581"/>
                    </a:cubicBezTo>
                    <a:cubicBezTo>
                      <a:pt x="429562" y="356405"/>
                      <a:pt x="463190" y="346904"/>
                      <a:pt x="489887" y="335024"/>
                    </a:cubicBezTo>
                    <a:cubicBezTo>
                      <a:pt x="495033" y="332729"/>
                      <a:pt x="499458" y="330541"/>
                      <a:pt x="503701" y="328311"/>
                    </a:cubicBezTo>
                    <a:lnTo>
                      <a:pt x="505148" y="327569"/>
                    </a:lnTo>
                    <a:cubicBezTo>
                      <a:pt x="508959" y="325515"/>
                      <a:pt x="512454" y="323419"/>
                      <a:pt x="515806" y="321308"/>
                    </a:cubicBezTo>
                    <a:cubicBezTo>
                      <a:pt x="516625" y="320814"/>
                      <a:pt x="517409" y="320334"/>
                      <a:pt x="518150" y="319840"/>
                    </a:cubicBezTo>
                    <a:cubicBezTo>
                      <a:pt x="521072" y="317927"/>
                      <a:pt x="523705" y="316007"/>
                      <a:pt x="526232" y="314059"/>
                    </a:cubicBezTo>
                    <a:cubicBezTo>
                      <a:pt x="527538" y="313057"/>
                      <a:pt x="528336" y="312443"/>
                      <a:pt x="529091" y="311828"/>
                    </a:cubicBezTo>
                    <a:cubicBezTo>
                      <a:pt x="531202" y="310092"/>
                      <a:pt x="533101" y="308327"/>
                      <a:pt x="534915" y="306577"/>
                    </a:cubicBezTo>
                    <a:cubicBezTo>
                      <a:pt x="535896" y="305617"/>
                      <a:pt x="536870" y="304650"/>
                      <a:pt x="537759" y="303697"/>
                    </a:cubicBezTo>
                    <a:cubicBezTo>
                      <a:pt x="539220" y="302123"/>
                      <a:pt x="540491" y="300527"/>
                      <a:pt x="541698" y="298939"/>
                    </a:cubicBezTo>
                    <a:cubicBezTo>
                      <a:pt x="542545" y="297838"/>
                      <a:pt x="543350" y="296730"/>
                      <a:pt x="544063" y="295621"/>
                    </a:cubicBezTo>
                    <a:cubicBezTo>
                      <a:pt x="544995" y="294160"/>
                      <a:pt x="545792" y="292713"/>
                      <a:pt x="546498" y="291259"/>
                    </a:cubicBezTo>
                    <a:cubicBezTo>
                      <a:pt x="547063" y="290102"/>
                      <a:pt x="547585" y="288930"/>
                      <a:pt x="548002" y="287793"/>
                    </a:cubicBezTo>
                    <a:cubicBezTo>
                      <a:pt x="548510" y="286396"/>
                      <a:pt x="548905" y="285012"/>
                      <a:pt x="549202" y="283622"/>
                    </a:cubicBezTo>
                    <a:cubicBezTo>
                      <a:pt x="549675" y="281320"/>
                      <a:pt x="550013" y="279648"/>
                      <a:pt x="550013" y="278137"/>
                    </a:cubicBezTo>
                    <a:cubicBezTo>
                      <a:pt x="550013" y="276880"/>
                      <a:pt x="549893" y="275603"/>
                      <a:pt x="549703" y="274332"/>
                    </a:cubicBezTo>
                    <a:cubicBezTo>
                      <a:pt x="549385" y="272172"/>
                      <a:pt x="549484" y="269956"/>
                      <a:pt x="550013" y="267711"/>
                    </a:cubicBezTo>
                    <a:lnTo>
                      <a:pt x="550013" y="181192"/>
                    </a:lnTo>
                    <a:lnTo>
                      <a:pt x="548835" y="182286"/>
                    </a:lnTo>
                    <a:cubicBezTo>
                      <a:pt x="545376" y="185335"/>
                      <a:pt x="541543" y="188399"/>
                      <a:pt x="537406" y="191399"/>
                    </a:cubicBezTo>
                    <a:lnTo>
                      <a:pt x="534689" y="193227"/>
                    </a:lnTo>
                    <a:cubicBezTo>
                      <a:pt x="531272" y="195613"/>
                      <a:pt x="527630" y="197942"/>
                      <a:pt x="523825" y="200215"/>
                    </a:cubicBezTo>
                    <a:cubicBezTo>
                      <a:pt x="522442" y="201055"/>
                      <a:pt x="521016" y="201895"/>
                      <a:pt x="519555" y="202721"/>
                    </a:cubicBezTo>
                    <a:cubicBezTo>
                      <a:pt x="515298" y="205128"/>
                      <a:pt x="510858" y="207464"/>
                      <a:pt x="506157" y="209737"/>
                    </a:cubicBezTo>
                    <a:lnTo>
                      <a:pt x="503934" y="210881"/>
                    </a:lnTo>
                    <a:cubicBezTo>
                      <a:pt x="498901" y="213260"/>
                      <a:pt x="493268" y="215681"/>
                      <a:pt x="486703" y="218286"/>
                    </a:cubicBezTo>
                    <a:lnTo>
                      <a:pt x="481614" y="220198"/>
                    </a:lnTo>
                    <a:cubicBezTo>
                      <a:pt x="476835" y="222006"/>
                      <a:pt x="471908" y="223714"/>
                      <a:pt x="466804" y="225380"/>
                    </a:cubicBezTo>
                    <a:lnTo>
                      <a:pt x="461263" y="227158"/>
                    </a:lnTo>
                    <a:cubicBezTo>
                      <a:pt x="453809" y="229453"/>
                      <a:pt x="446920" y="231380"/>
                      <a:pt x="440193" y="233060"/>
                    </a:cubicBezTo>
                    <a:lnTo>
                      <a:pt x="437101" y="233773"/>
                    </a:lnTo>
                    <a:cubicBezTo>
                      <a:pt x="430635" y="235340"/>
                      <a:pt x="423944" y="236808"/>
                      <a:pt x="417061" y="238149"/>
                    </a:cubicBezTo>
                    <a:cubicBezTo>
                      <a:pt x="415021" y="238565"/>
                      <a:pt x="412932" y="238961"/>
                      <a:pt x="410828" y="239349"/>
                    </a:cubicBezTo>
                    <a:cubicBezTo>
                      <a:pt x="403452" y="240690"/>
                      <a:pt x="396725" y="241791"/>
                      <a:pt x="389835" y="242787"/>
                    </a:cubicBezTo>
                    <a:lnTo>
                      <a:pt x="384555" y="243577"/>
                    </a:lnTo>
                    <a:cubicBezTo>
                      <a:pt x="375979" y="244735"/>
                      <a:pt x="367113" y="245744"/>
                      <a:pt x="357993" y="246584"/>
                    </a:cubicBezTo>
                    <a:lnTo>
                      <a:pt x="351139" y="247114"/>
                    </a:lnTo>
                    <a:cubicBezTo>
                      <a:pt x="343840" y="247699"/>
                      <a:pt x="336393" y="248194"/>
                      <a:pt x="328784" y="248582"/>
                    </a:cubicBezTo>
                    <a:lnTo>
                      <a:pt x="320419" y="248977"/>
                    </a:lnTo>
                    <a:cubicBezTo>
                      <a:pt x="300549" y="249725"/>
                      <a:pt x="279253" y="249725"/>
                      <a:pt x="259410" y="248977"/>
                    </a:cubicBezTo>
                    <a:lnTo>
                      <a:pt x="251159" y="248582"/>
                    </a:lnTo>
                    <a:cubicBezTo>
                      <a:pt x="243415" y="248194"/>
                      <a:pt x="235968" y="247699"/>
                      <a:pt x="228683" y="247114"/>
                    </a:cubicBezTo>
                    <a:lnTo>
                      <a:pt x="227060" y="246979"/>
                    </a:lnTo>
                    <a:lnTo>
                      <a:pt x="226065" y="245631"/>
                    </a:lnTo>
                    <a:cubicBezTo>
                      <a:pt x="219091" y="235537"/>
                      <a:pt x="211643" y="226107"/>
                      <a:pt x="203914" y="217608"/>
                    </a:cubicBezTo>
                    <a:lnTo>
                      <a:pt x="197625" y="210690"/>
                    </a:lnTo>
                    <a:lnTo>
                      <a:pt x="206893" y="211883"/>
                    </a:lnTo>
                    <a:cubicBezTo>
                      <a:pt x="234225" y="215398"/>
                      <a:pt x="262156" y="217177"/>
                      <a:pt x="289911" y="217177"/>
                    </a:cubicBezTo>
                    <a:cubicBezTo>
                      <a:pt x="438774" y="217177"/>
                      <a:pt x="550006" y="168408"/>
                      <a:pt x="550006" y="124792"/>
                    </a:cubicBezTo>
                    <a:cubicBezTo>
                      <a:pt x="550006" y="81190"/>
                      <a:pt x="438774" y="32421"/>
                      <a:pt x="289911" y="32421"/>
                    </a:cubicBezTo>
                    <a:cubicBezTo>
                      <a:pt x="141042" y="32421"/>
                      <a:pt x="29809" y="81190"/>
                      <a:pt x="29809" y="124792"/>
                    </a:cubicBezTo>
                    <a:cubicBezTo>
                      <a:pt x="29809" y="129147"/>
                      <a:pt x="31129" y="133891"/>
                      <a:pt x="33734" y="138867"/>
                    </a:cubicBezTo>
                    <a:lnTo>
                      <a:pt x="36487" y="144133"/>
                    </a:lnTo>
                    <a:lnTo>
                      <a:pt x="30550" y="143900"/>
                    </a:lnTo>
                    <a:cubicBezTo>
                      <a:pt x="23153" y="143625"/>
                      <a:pt x="15529" y="143872"/>
                      <a:pt x="7934" y="144154"/>
                    </a:cubicBezTo>
                    <a:lnTo>
                      <a:pt x="0" y="144415"/>
                    </a:lnTo>
                    <a:lnTo>
                      <a:pt x="0" y="118425"/>
                    </a:lnTo>
                    <a:cubicBezTo>
                      <a:pt x="0" y="115849"/>
                      <a:pt x="671" y="113286"/>
                      <a:pt x="2061" y="110597"/>
                    </a:cubicBezTo>
                    <a:cubicBezTo>
                      <a:pt x="14746" y="57734"/>
                      <a:pt x="110442" y="0"/>
                      <a:pt x="289911" y="0"/>
                    </a:cubicBezTo>
                    <a:cubicBezTo>
                      <a:pt x="469353" y="0"/>
                      <a:pt x="565056" y="57734"/>
                      <a:pt x="578037" y="111352"/>
                    </a:cubicBezTo>
                    <a:cubicBezTo>
                      <a:pt x="579131" y="113300"/>
                      <a:pt x="579809" y="115863"/>
                      <a:pt x="579809" y="118425"/>
                    </a:cubicBezTo>
                    <a:lnTo>
                      <a:pt x="579809" y="591151"/>
                    </a:lnTo>
                    <a:cubicBezTo>
                      <a:pt x="579809" y="593869"/>
                      <a:pt x="579187" y="596551"/>
                      <a:pt x="578016" y="598881"/>
                    </a:cubicBezTo>
                    <a:cubicBezTo>
                      <a:pt x="563806" y="662678"/>
                      <a:pt x="442529" y="709583"/>
                      <a:pt x="289918" y="709583"/>
                    </a:cubicBezTo>
                    <a:close/>
                    <a:moveTo>
                      <a:pt x="251547" y="701536"/>
                    </a:moveTo>
                    <a:cubicBezTo>
                      <a:pt x="265763" y="702327"/>
                      <a:pt x="278031" y="702687"/>
                      <a:pt x="289925" y="702687"/>
                    </a:cubicBezTo>
                    <a:cubicBezTo>
                      <a:pt x="436932" y="702687"/>
                      <a:pt x="558018" y="657066"/>
                      <a:pt x="571599" y="596572"/>
                    </a:cubicBezTo>
                    <a:cubicBezTo>
                      <a:pt x="572573" y="594398"/>
                      <a:pt x="572940" y="592796"/>
                      <a:pt x="572940" y="591144"/>
                    </a:cubicBezTo>
                    <a:lnTo>
                      <a:pt x="572940" y="118425"/>
                    </a:lnTo>
                    <a:cubicBezTo>
                      <a:pt x="572940" y="116950"/>
                      <a:pt x="572531" y="115460"/>
                      <a:pt x="571649" y="113724"/>
                    </a:cubicBezTo>
                    <a:cubicBezTo>
                      <a:pt x="558992" y="61884"/>
                      <a:pt x="465640" y="6889"/>
                      <a:pt x="289918" y="6889"/>
                    </a:cubicBezTo>
                    <a:cubicBezTo>
                      <a:pt x="114169" y="6889"/>
                      <a:pt x="20823" y="61884"/>
                      <a:pt x="8471" y="112976"/>
                    </a:cubicBezTo>
                    <a:cubicBezTo>
                      <a:pt x="7306" y="115460"/>
                      <a:pt x="6896" y="116950"/>
                      <a:pt x="6896" y="118418"/>
                    </a:cubicBezTo>
                    <a:lnTo>
                      <a:pt x="6896" y="137321"/>
                    </a:lnTo>
                    <a:lnTo>
                      <a:pt x="7694" y="137293"/>
                    </a:lnTo>
                    <a:cubicBezTo>
                      <a:pt x="13595" y="137074"/>
                      <a:pt x="19482" y="136841"/>
                      <a:pt x="25320" y="136912"/>
                    </a:cubicBezTo>
                    <a:cubicBezTo>
                      <a:pt x="23725" y="132740"/>
                      <a:pt x="22934" y="128696"/>
                      <a:pt x="22934" y="124799"/>
                    </a:cubicBezTo>
                    <a:cubicBezTo>
                      <a:pt x="22934" y="76870"/>
                      <a:pt x="130213" y="25539"/>
                      <a:pt x="289925" y="25539"/>
                    </a:cubicBezTo>
                    <a:cubicBezTo>
                      <a:pt x="449623" y="25539"/>
                      <a:pt x="556903" y="76863"/>
                      <a:pt x="556903" y="124799"/>
                    </a:cubicBezTo>
                    <a:cubicBezTo>
                      <a:pt x="556903" y="172749"/>
                      <a:pt x="449623" y="224074"/>
                      <a:pt x="289925" y="224074"/>
                    </a:cubicBezTo>
                    <a:cubicBezTo>
                      <a:pt x="264902" y="224074"/>
                      <a:pt x="239745" y="222634"/>
                      <a:pt x="214989" y="219803"/>
                    </a:cubicBezTo>
                    <a:cubicBezTo>
                      <a:pt x="220460" y="226269"/>
                      <a:pt x="225754" y="233165"/>
                      <a:pt x="230815" y="240401"/>
                    </a:cubicBezTo>
                    <a:cubicBezTo>
                      <a:pt x="237719" y="240930"/>
                      <a:pt x="244488" y="241375"/>
                      <a:pt x="251406" y="241721"/>
                    </a:cubicBezTo>
                    <a:lnTo>
                      <a:pt x="259707" y="242116"/>
                    </a:lnTo>
                    <a:cubicBezTo>
                      <a:pt x="279351" y="242836"/>
                      <a:pt x="300492" y="242836"/>
                      <a:pt x="320165" y="242116"/>
                    </a:cubicBezTo>
                    <a:lnTo>
                      <a:pt x="327993" y="241742"/>
                    </a:lnTo>
                    <a:cubicBezTo>
                      <a:pt x="335998" y="241340"/>
                      <a:pt x="343375" y="240860"/>
                      <a:pt x="350589" y="240267"/>
                    </a:cubicBezTo>
                    <a:lnTo>
                      <a:pt x="357393" y="239737"/>
                    </a:lnTo>
                    <a:cubicBezTo>
                      <a:pt x="366393" y="238911"/>
                      <a:pt x="375174" y="237923"/>
                      <a:pt x="383645" y="236780"/>
                    </a:cubicBezTo>
                    <a:lnTo>
                      <a:pt x="388875" y="235989"/>
                    </a:lnTo>
                    <a:cubicBezTo>
                      <a:pt x="395673" y="235001"/>
                      <a:pt x="402308" y="233921"/>
                      <a:pt x="408788" y="232742"/>
                    </a:cubicBezTo>
                    <a:cubicBezTo>
                      <a:pt x="411654" y="232205"/>
                      <a:pt x="413708" y="231824"/>
                      <a:pt x="415727" y="231415"/>
                    </a:cubicBezTo>
                    <a:cubicBezTo>
                      <a:pt x="422546" y="230081"/>
                      <a:pt x="429132" y="228627"/>
                      <a:pt x="435492" y="227095"/>
                    </a:cubicBezTo>
                    <a:lnTo>
                      <a:pt x="438541" y="226396"/>
                    </a:lnTo>
                    <a:cubicBezTo>
                      <a:pt x="445155" y="224751"/>
                      <a:pt x="451925" y="222853"/>
                      <a:pt x="459266" y="220587"/>
                    </a:cubicBezTo>
                    <a:lnTo>
                      <a:pt x="464701" y="218843"/>
                    </a:lnTo>
                    <a:cubicBezTo>
                      <a:pt x="469684" y="217220"/>
                      <a:pt x="474527" y="215533"/>
                      <a:pt x="479200" y="213775"/>
                    </a:cubicBezTo>
                    <a:lnTo>
                      <a:pt x="484197" y="211890"/>
                    </a:lnTo>
                    <a:cubicBezTo>
                      <a:pt x="490614" y="209342"/>
                      <a:pt x="496113" y="206977"/>
                      <a:pt x="501004" y="204669"/>
                    </a:cubicBezTo>
                    <a:lnTo>
                      <a:pt x="503143" y="203582"/>
                    </a:lnTo>
                    <a:cubicBezTo>
                      <a:pt x="507724" y="201352"/>
                      <a:pt x="512058" y="199086"/>
                      <a:pt x="516188" y="196742"/>
                    </a:cubicBezTo>
                    <a:cubicBezTo>
                      <a:pt x="517578" y="195945"/>
                      <a:pt x="518948" y="195140"/>
                      <a:pt x="520296" y="194314"/>
                    </a:cubicBezTo>
                    <a:cubicBezTo>
                      <a:pt x="523995" y="192119"/>
                      <a:pt x="527482" y="189874"/>
                      <a:pt x="530799" y="187573"/>
                    </a:cubicBezTo>
                    <a:lnTo>
                      <a:pt x="533432" y="185801"/>
                    </a:lnTo>
                    <a:cubicBezTo>
                      <a:pt x="537343" y="182963"/>
                      <a:pt x="541013" y="180034"/>
                      <a:pt x="544296" y="177133"/>
                    </a:cubicBezTo>
                    <a:lnTo>
                      <a:pt x="548058" y="173646"/>
                    </a:lnTo>
                    <a:cubicBezTo>
                      <a:pt x="549082" y="172721"/>
                      <a:pt x="550105" y="171782"/>
                      <a:pt x="551023" y="170858"/>
                    </a:cubicBezTo>
                    <a:lnTo>
                      <a:pt x="556910" y="164900"/>
                    </a:lnTo>
                    <a:lnTo>
                      <a:pt x="556797" y="268975"/>
                    </a:lnTo>
                    <a:cubicBezTo>
                      <a:pt x="556409" y="270464"/>
                      <a:pt x="556317" y="271918"/>
                      <a:pt x="556522" y="273288"/>
                    </a:cubicBezTo>
                    <a:cubicBezTo>
                      <a:pt x="556762" y="274890"/>
                      <a:pt x="556910" y="276499"/>
                      <a:pt x="556910" y="278116"/>
                    </a:cubicBezTo>
                    <a:cubicBezTo>
                      <a:pt x="556910" y="280332"/>
                      <a:pt x="556479" y="282422"/>
                      <a:pt x="556063" y="284440"/>
                    </a:cubicBezTo>
                    <a:cubicBezTo>
                      <a:pt x="555583" y="286734"/>
                      <a:pt x="555096" y="288414"/>
                      <a:pt x="554482" y="290130"/>
                    </a:cubicBezTo>
                    <a:cubicBezTo>
                      <a:pt x="553966" y="291499"/>
                      <a:pt x="553359" y="292897"/>
                      <a:pt x="552696" y="294259"/>
                    </a:cubicBezTo>
                    <a:cubicBezTo>
                      <a:pt x="551870" y="295939"/>
                      <a:pt x="550945" y="297647"/>
                      <a:pt x="549851" y="299334"/>
                    </a:cubicBezTo>
                    <a:cubicBezTo>
                      <a:pt x="549046" y="300591"/>
                      <a:pt x="548136" y="301840"/>
                      <a:pt x="547183" y="303083"/>
                    </a:cubicBezTo>
                    <a:cubicBezTo>
                      <a:pt x="545849" y="304847"/>
                      <a:pt x="544430" y="306598"/>
                      <a:pt x="542821" y="308348"/>
                    </a:cubicBezTo>
                    <a:cubicBezTo>
                      <a:pt x="541839" y="309393"/>
                      <a:pt x="540795" y="310431"/>
                      <a:pt x="539722" y="311490"/>
                    </a:cubicBezTo>
                    <a:cubicBezTo>
                      <a:pt x="537773" y="313381"/>
                      <a:pt x="535748" y="315252"/>
                      <a:pt x="533475" y="317130"/>
                    </a:cubicBezTo>
                    <a:cubicBezTo>
                      <a:pt x="532649" y="317807"/>
                      <a:pt x="531788" y="318457"/>
                      <a:pt x="530927" y="319120"/>
                    </a:cubicBezTo>
                    <a:cubicBezTo>
                      <a:pt x="527792" y="321541"/>
                      <a:pt x="525018" y="323567"/>
                      <a:pt x="521969" y="325558"/>
                    </a:cubicBezTo>
                    <a:cubicBezTo>
                      <a:pt x="521178" y="326087"/>
                      <a:pt x="520303" y="326624"/>
                      <a:pt x="519442" y="327153"/>
                    </a:cubicBezTo>
                    <a:cubicBezTo>
                      <a:pt x="516004" y="329313"/>
                      <a:pt x="512383" y="331494"/>
                      <a:pt x="508451" y="333591"/>
                    </a:cubicBezTo>
                    <a:lnTo>
                      <a:pt x="507287" y="334205"/>
                    </a:lnTo>
                    <a:cubicBezTo>
                      <a:pt x="502557" y="336682"/>
                      <a:pt x="497997" y="338941"/>
                      <a:pt x="493127" y="341115"/>
                    </a:cubicBezTo>
                    <a:cubicBezTo>
                      <a:pt x="465477" y="353419"/>
                      <a:pt x="431263" y="363089"/>
                      <a:pt x="393760" y="369259"/>
                    </a:cubicBezTo>
                    <a:cubicBezTo>
                      <a:pt x="385600" y="370600"/>
                      <a:pt x="377821" y="371708"/>
                      <a:pt x="369831" y="372682"/>
                    </a:cubicBezTo>
                    <a:lnTo>
                      <a:pt x="365821" y="373092"/>
                    </a:lnTo>
                    <a:cubicBezTo>
                      <a:pt x="358869" y="373903"/>
                      <a:pt x="351824" y="374659"/>
                      <a:pt x="344560" y="375237"/>
                    </a:cubicBezTo>
                    <a:cubicBezTo>
                      <a:pt x="342591" y="375400"/>
                      <a:pt x="340565" y="375513"/>
                      <a:pt x="338525" y="375626"/>
                    </a:cubicBezTo>
                    <a:lnTo>
                      <a:pt x="331495" y="376070"/>
                    </a:lnTo>
                    <a:cubicBezTo>
                      <a:pt x="327012" y="376367"/>
                      <a:pt x="322537" y="376663"/>
                      <a:pt x="317921" y="376847"/>
                    </a:cubicBezTo>
                    <a:cubicBezTo>
                      <a:pt x="299610" y="377517"/>
                      <a:pt x="280227" y="377553"/>
                      <a:pt x="261930" y="376812"/>
                    </a:cubicBezTo>
                    <a:cubicBezTo>
                      <a:pt x="259587" y="376720"/>
                      <a:pt x="257293" y="376586"/>
                      <a:pt x="255013" y="376430"/>
                    </a:cubicBezTo>
                    <a:lnTo>
                      <a:pt x="255013" y="395214"/>
                    </a:lnTo>
                    <a:cubicBezTo>
                      <a:pt x="267260" y="395771"/>
                      <a:pt x="278723" y="396040"/>
                      <a:pt x="289947" y="396040"/>
                    </a:cubicBezTo>
                    <a:cubicBezTo>
                      <a:pt x="401680" y="396040"/>
                      <a:pt x="493465" y="372922"/>
                      <a:pt x="541762" y="332602"/>
                    </a:cubicBezTo>
                    <a:cubicBezTo>
                      <a:pt x="544846" y="330104"/>
                      <a:pt x="547875" y="327358"/>
                      <a:pt x="551044" y="324167"/>
                    </a:cubicBezTo>
                    <a:lnTo>
                      <a:pt x="556924" y="318259"/>
                    </a:lnTo>
                    <a:lnTo>
                      <a:pt x="556811" y="422291"/>
                    </a:lnTo>
                    <a:cubicBezTo>
                      <a:pt x="556423" y="423781"/>
                      <a:pt x="556331" y="425235"/>
                      <a:pt x="556536" y="426604"/>
                    </a:cubicBezTo>
                    <a:cubicBezTo>
                      <a:pt x="556776" y="428199"/>
                      <a:pt x="556924" y="429809"/>
                      <a:pt x="556924" y="431432"/>
                    </a:cubicBezTo>
                    <a:cubicBezTo>
                      <a:pt x="556924" y="433656"/>
                      <a:pt x="556493" y="435752"/>
                      <a:pt x="556070" y="437771"/>
                    </a:cubicBezTo>
                    <a:cubicBezTo>
                      <a:pt x="555597" y="440044"/>
                      <a:pt x="555110" y="441731"/>
                      <a:pt x="554489" y="443439"/>
                    </a:cubicBezTo>
                    <a:cubicBezTo>
                      <a:pt x="553988" y="444816"/>
                      <a:pt x="553380" y="446192"/>
                      <a:pt x="552710" y="447562"/>
                    </a:cubicBezTo>
                    <a:cubicBezTo>
                      <a:pt x="551884" y="449256"/>
                      <a:pt x="550952" y="450950"/>
                      <a:pt x="549865" y="452644"/>
                    </a:cubicBezTo>
                    <a:cubicBezTo>
                      <a:pt x="549068" y="453893"/>
                      <a:pt x="548157" y="455143"/>
                      <a:pt x="547204" y="456392"/>
                    </a:cubicBezTo>
                    <a:cubicBezTo>
                      <a:pt x="545856" y="458164"/>
                      <a:pt x="544444" y="459914"/>
                      <a:pt x="542821" y="461665"/>
                    </a:cubicBezTo>
                    <a:cubicBezTo>
                      <a:pt x="541861" y="462696"/>
                      <a:pt x="540809" y="463740"/>
                      <a:pt x="539729" y="464792"/>
                    </a:cubicBezTo>
                    <a:cubicBezTo>
                      <a:pt x="537788" y="466698"/>
                      <a:pt x="535755" y="468569"/>
                      <a:pt x="533482" y="470432"/>
                    </a:cubicBezTo>
                    <a:cubicBezTo>
                      <a:pt x="532797" y="470997"/>
                      <a:pt x="532070" y="471554"/>
                      <a:pt x="531336" y="472112"/>
                    </a:cubicBezTo>
                    <a:lnTo>
                      <a:pt x="530468" y="472790"/>
                    </a:lnTo>
                    <a:cubicBezTo>
                      <a:pt x="527778" y="474844"/>
                      <a:pt x="525011" y="476884"/>
                      <a:pt x="521962" y="478867"/>
                    </a:cubicBezTo>
                    <a:cubicBezTo>
                      <a:pt x="521383" y="479263"/>
                      <a:pt x="520741" y="479665"/>
                      <a:pt x="520084" y="480067"/>
                    </a:cubicBezTo>
                    <a:cubicBezTo>
                      <a:pt x="516004" y="482615"/>
                      <a:pt x="512383" y="484797"/>
                      <a:pt x="508458" y="486900"/>
                    </a:cubicBezTo>
                    <a:lnTo>
                      <a:pt x="507018" y="487634"/>
                    </a:lnTo>
                    <a:cubicBezTo>
                      <a:pt x="502564" y="489992"/>
                      <a:pt x="498004" y="492237"/>
                      <a:pt x="493134" y="494418"/>
                    </a:cubicBezTo>
                    <a:cubicBezTo>
                      <a:pt x="465506" y="506728"/>
                      <a:pt x="431285" y="516392"/>
                      <a:pt x="393767" y="522568"/>
                    </a:cubicBezTo>
                    <a:cubicBezTo>
                      <a:pt x="385607" y="523902"/>
                      <a:pt x="377821" y="525018"/>
                      <a:pt x="369838" y="525985"/>
                    </a:cubicBezTo>
                    <a:lnTo>
                      <a:pt x="365857" y="526408"/>
                    </a:lnTo>
                    <a:cubicBezTo>
                      <a:pt x="358883" y="527213"/>
                      <a:pt x="351838" y="527961"/>
                      <a:pt x="344575" y="528561"/>
                    </a:cubicBezTo>
                    <a:cubicBezTo>
                      <a:pt x="342577" y="528716"/>
                      <a:pt x="340523" y="528829"/>
                      <a:pt x="338476" y="528942"/>
                    </a:cubicBezTo>
                    <a:lnTo>
                      <a:pt x="332553" y="529309"/>
                    </a:lnTo>
                    <a:cubicBezTo>
                      <a:pt x="327711" y="529648"/>
                      <a:pt x="322897" y="529980"/>
                      <a:pt x="317921" y="530156"/>
                    </a:cubicBezTo>
                    <a:cubicBezTo>
                      <a:pt x="299624" y="530806"/>
                      <a:pt x="280241" y="530834"/>
                      <a:pt x="261944" y="530128"/>
                    </a:cubicBezTo>
                    <a:cubicBezTo>
                      <a:pt x="259008" y="530015"/>
                      <a:pt x="256142" y="529832"/>
                      <a:pt x="253290" y="529648"/>
                    </a:cubicBezTo>
                    <a:lnTo>
                      <a:pt x="253290" y="548453"/>
                    </a:lnTo>
                    <a:cubicBezTo>
                      <a:pt x="265961" y="549060"/>
                      <a:pt x="277996" y="549356"/>
                      <a:pt x="289947" y="549356"/>
                    </a:cubicBezTo>
                    <a:cubicBezTo>
                      <a:pt x="401687" y="549356"/>
                      <a:pt x="493480" y="526239"/>
                      <a:pt x="541762" y="485919"/>
                    </a:cubicBezTo>
                    <a:cubicBezTo>
                      <a:pt x="544889" y="483385"/>
                      <a:pt x="547917" y="480625"/>
                      <a:pt x="551044" y="477484"/>
                    </a:cubicBezTo>
                    <a:lnTo>
                      <a:pt x="556924" y="471554"/>
                    </a:lnTo>
                    <a:lnTo>
                      <a:pt x="556797" y="588243"/>
                    </a:lnTo>
                    <a:cubicBezTo>
                      <a:pt x="556670" y="588695"/>
                      <a:pt x="556585" y="589154"/>
                      <a:pt x="556507" y="589612"/>
                    </a:cubicBezTo>
                    <a:cubicBezTo>
                      <a:pt x="549816" y="635177"/>
                      <a:pt x="441096" y="684009"/>
                      <a:pt x="289939" y="684009"/>
                    </a:cubicBezTo>
                    <a:cubicBezTo>
                      <a:pt x="278038" y="684009"/>
                      <a:pt x="265460" y="683614"/>
                      <a:pt x="251561" y="682816"/>
                    </a:cubicBezTo>
                    <a:lnTo>
                      <a:pt x="251561" y="701536"/>
                    </a:lnTo>
                    <a:close/>
                  </a:path>
                </a:pathLst>
              </a:custGeom>
              <a:solidFill>
                <a:srgbClr val="FFFFFF"/>
              </a:solidFill>
              <a:ln w="7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81" name="Dowolny kształt: kształt 80">
                <a:extLst>
                  <a:ext uri="{FF2B5EF4-FFF2-40B4-BE49-F238E27FC236}">
                    <a16:creationId xmlns:a16="http://schemas.microsoft.com/office/drawing/2014/main" id="{5BD1CAE3-2EA9-4B3C-9EED-6AC2671F7E11}"/>
                  </a:ext>
                </a:extLst>
              </p:cNvPr>
              <p:cNvSpPr/>
              <p:nvPr/>
            </p:nvSpPr>
            <p:spPr>
              <a:xfrm>
                <a:off x="9647485" y="1602408"/>
                <a:ext cx="592938" cy="719995"/>
              </a:xfrm>
              <a:custGeom>
                <a:avLst/>
                <a:gdLst>
                  <a:gd name="connsiteX0" fmla="*/ 296963 w 592937"/>
                  <a:gd name="connsiteY0" fmla="*/ 723701 h 719994"/>
                  <a:gd name="connsiteX1" fmla="*/ 254526 w 592937"/>
                  <a:gd name="connsiteY1" fmla="*/ 722324 h 719994"/>
                  <a:gd name="connsiteX2" fmla="*/ 244643 w 592937"/>
                  <a:gd name="connsiteY2" fmla="*/ 721739 h 719994"/>
                  <a:gd name="connsiteX3" fmla="*/ 244643 w 592937"/>
                  <a:gd name="connsiteY3" fmla="*/ 675094 h 719994"/>
                  <a:gd name="connsiteX4" fmla="*/ 255782 w 592937"/>
                  <a:gd name="connsiteY4" fmla="*/ 675772 h 719994"/>
                  <a:gd name="connsiteX5" fmla="*/ 296963 w 592937"/>
                  <a:gd name="connsiteY5" fmla="*/ 677148 h 719994"/>
                  <a:gd name="connsiteX6" fmla="*/ 549745 w 592937"/>
                  <a:gd name="connsiteY6" fmla="*/ 594624 h 719994"/>
                  <a:gd name="connsiteX7" fmla="*/ 549999 w 592937"/>
                  <a:gd name="connsiteY7" fmla="*/ 593219 h 719994"/>
                  <a:gd name="connsiteX8" fmla="*/ 549999 w 592937"/>
                  <a:gd name="connsiteY8" fmla="*/ 509771 h 719994"/>
                  <a:gd name="connsiteX9" fmla="*/ 296963 w 592937"/>
                  <a:gd name="connsiteY9" fmla="*/ 570391 h 719994"/>
                  <a:gd name="connsiteX10" fmla="*/ 256326 w 592937"/>
                  <a:gd name="connsiteY10" fmla="*/ 569311 h 719994"/>
                  <a:gd name="connsiteX11" fmla="*/ 246366 w 592937"/>
                  <a:gd name="connsiteY11" fmla="*/ 568782 h 719994"/>
                  <a:gd name="connsiteX12" fmla="*/ 246366 w 592937"/>
                  <a:gd name="connsiteY12" fmla="*/ 521869 h 719994"/>
                  <a:gd name="connsiteX13" fmla="*/ 259799 w 592937"/>
                  <a:gd name="connsiteY13" fmla="*/ 522745 h 719994"/>
                  <a:gd name="connsiteX14" fmla="*/ 269519 w 592937"/>
                  <a:gd name="connsiteY14" fmla="*/ 523309 h 719994"/>
                  <a:gd name="connsiteX15" fmla="*/ 324443 w 592937"/>
                  <a:gd name="connsiteY15" fmla="*/ 523330 h 719994"/>
                  <a:gd name="connsiteX16" fmla="*/ 338596 w 592937"/>
                  <a:gd name="connsiteY16" fmla="*/ 522498 h 719994"/>
                  <a:gd name="connsiteX17" fmla="*/ 345457 w 592937"/>
                  <a:gd name="connsiteY17" fmla="*/ 522088 h 719994"/>
                  <a:gd name="connsiteX18" fmla="*/ 350483 w 592937"/>
                  <a:gd name="connsiteY18" fmla="*/ 521770 h 719994"/>
                  <a:gd name="connsiteX19" fmla="*/ 371257 w 592937"/>
                  <a:gd name="connsiteY19" fmla="*/ 519667 h 719994"/>
                  <a:gd name="connsiteX20" fmla="*/ 375273 w 592937"/>
                  <a:gd name="connsiteY20" fmla="*/ 519243 h 719994"/>
                  <a:gd name="connsiteX21" fmla="*/ 397946 w 592937"/>
                  <a:gd name="connsiteY21" fmla="*/ 516011 h 719994"/>
                  <a:gd name="connsiteX22" fmla="*/ 494051 w 592937"/>
                  <a:gd name="connsiteY22" fmla="*/ 488968 h 719994"/>
                  <a:gd name="connsiteX23" fmla="*/ 507449 w 592937"/>
                  <a:gd name="connsiteY23" fmla="*/ 482446 h 719994"/>
                  <a:gd name="connsiteX24" fmla="*/ 508931 w 592937"/>
                  <a:gd name="connsiteY24" fmla="*/ 481684 h 719994"/>
                  <a:gd name="connsiteX25" fmla="*/ 519075 w 592937"/>
                  <a:gd name="connsiteY25" fmla="*/ 475726 h 719994"/>
                  <a:gd name="connsiteX26" fmla="*/ 521418 w 592937"/>
                  <a:gd name="connsiteY26" fmla="*/ 474251 h 719994"/>
                  <a:gd name="connsiteX27" fmla="*/ 528992 w 592937"/>
                  <a:gd name="connsiteY27" fmla="*/ 468823 h 719994"/>
                  <a:gd name="connsiteX28" fmla="*/ 529832 w 592937"/>
                  <a:gd name="connsiteY28" fmla="*/ 468173 h 719994"/>
                  <a:gd name="connsiteX29" fmla="*/ 531611 w 592937"/>
                  <a:gd name="connsiteY29" fmla="*/ 466776 h 719994"/>
                  <a:gd name="connsiteX30" fmla="*/ 536997 w 592937"/>
                  <a:gd name="connsiteY30" fmla="*/ 461912 h 719994"/>
                  <a:gd name="connsiteX31" fmla="*/ 539581 w 592937"/>
                  <a:gd name="connsiteY31" fmla="*/ 459300 h 719994"/>
                  <a:gd name="connsiteX32" fmla="*/ 543124 w 592937"/>
                  <a:gd name="connsiteY32" fmla="*/ 455037 h 719994"/>
                  <a:gd name="connsiteX33" fmla="*/ 545157 w 592937"/>
                  <a:gd name="connsiteY33" fmla="*/ 452178 h 719994"/>
                  <a:gd name="connsiteX34" fmla="*/ 547197 w 592937"/>
                  <a:gd name="connsiteY34" fmla="*/ 448529 h 719994"/>
                  <a:gd name="connsiteX35" fmla="*/ 548411 w 592937"/>
                  <a:gd name="connsiteY35" fmla="*/ 445733 h 719994"/>
                  <a:gd name="connsiteX36" fmla="*/ 549336 w 592937"/>
                  <a:gd name="connsiteY36" fmla="*/ 442508 h 719994"/>
                  <a:gd name="connsiteX37" fmla="*/ 549992 w 592937"/>
                  <a:gd name="connsiteY37" fmla="*/ 438526 h 719994"/>
                  <a:gd name="connsiteX38" fmla="*/ 549766 w 592937"/>
                  <a:gd name="connsiteY38" fmla="*/ 435788 h 719994"/>
                  <a:gd name="connsiteX39" fmla="*/ 549992 w 592937"/>
                  <a:gd name="connsiteY39" fmla="*/ 427345 h 719994"/>
                  <a:gd name="connsiteX40" fmla="*/ 549992 w 592937"/>
                  <a:gd name="connsiteY40" fmla="*/ 356461 h 719994"/>
                  <a:gd name="connsiteX41" fmla="*/ 296956 w 592937"/>
                  <a:gd name="connsiteY41" fmla="*/ 417082 h 719994"/>
                  <a:gd name="connsiteX42" fmla="*/ 258062 w 592937"/>
                  <a:gd name="connsiteY42" fmla="*/ 416072 h 719994"/>
                  <a:gd name="connsiteX43" fmla="*/ 248081 w 592937"/>
                  <a:gd name="connsiteY43" fmla="*/ 415614 h 719994"/>
                  <a:gd name="connsiteX44" fmla="*/ 248081 w 592937"/>
                  <a:gd name="connsiteY44" fmla="*/ 368630 h 719994"/>
                  <a:gd name="connsiteX45" fmla="*/ 261535 w 592937"/>
                  <a:gd name="connsiteY45" fmla="*/ 369520 h 719994"/>
                  <a:gd name="connsiteX46" fmla="*/ 269476 w 592937"/>
                  <a:gd name="connsiteY46" fmla="*/ 369979 h 719994"/>
                  <a:gd name="connsiteX47" fmla="*/ 324436 w 592937"/>
                  <a:gd name="connsiteY47" fmla="*/ 370014 h 719994"/>
                  <a:gd name="connsiteX48" fmla="*/ 337572 w 592937"/>
                  <a:gd name="connsiteY48" fmla="*/ 369252 h 719994"/>
                  <a:gd name="connsiteX49" fmla="*/ 344737 w 592937"/>
                  <a:gd name="connsiteY49" fmla="*/ 368807 h 719994"/>
                  <a:gd name="connsiteX50" fmla="*/ 350469 w 592937"/>
                  <a:gd name="connsiteY50" fmla="*/ 368440 h 719994"/>
                  <a:gd name="connsiteX51" fmla="*/ 371243 w 592937"/>
                  <a:gd name="connsiteY51" fmla="*/ 366343 h 719994"/>
                  <a:gd name="connsiteX52" fmla="*/ 375309 w 592937"/>
                  <a:gd name="connsiteY52" fmla="*/ 365920 h 719994"/>
                  <a:gd name="connsiteX53" fmla="*/ 397932 w 592937"/>
                  <a:gd name="connsiteY53" fmla="*/ 362694 h 719994"/>
                  <a:gd name="connsiteX54" fmla="*/ 494058 w 592937"/>
                  <a:gd name="connsiteY54" fmla="*/ 335652 h 719994"/>
                  <a:gd name="connsiteX55" fmla="*/ 507449 w 592937"/>
                  <a:gd name="connsiteY55" fmla="*/ 329137 h 719994"/>
                  <a:gd name="connsiteX56" fmla="*/ 508952 w 592937"/>
                  <a:gd name="connsiteY56" fmla="*/ 328367 h 719994"/>
                  <a:gd name="connsiteX57" fmla="*/ 519082 w 592937"/>
                  <a:gd name="connsiteY57" fmla="*/ 322402 h 719994"/>
                  <a:gd name="connsiteX58" fmla="*/ 521256 w 592937"/>
                  <a:gd name="connsiteY58" fmla="*/ 321047 h 719994"/>
                  <a:gd name="connsiteX59" fmla="*/ 528950 w 592937"/>
                  <a:gd name="connsiteY59" fmla="*/ 315548 h 719994"/>
                  <a:gd name="connsiteX60" fmla="*/ 531654 w 592937"/>
                  <a:gd name="connsiteY60" fmla="*/ 313431 h 719994"/>
                  <a:gd name="connsiteX61" fmla="*/ 537039 w 592937"/>
                  <a:gd name="connsiteY61" fmla="*/ 308567 h 719994"/>
                  <a:gd name="connsiteX62" fmla="*/ 539644 w 592937"/>
                  <a:gd name="connsiteY62" fmla="*/ 305934 h 719994"/>
                  <a:gd name="connsiteX63" fmla="*/ 543110 w 592937"/>
                  <a:gd name="connsiteY63" fmla="*/ 301734 h 719994"/>
                  <a:gd name="connsiteX64" fmla="*/ 545178 w 592937"/>
                  <a:gd name="connsiteY64" fmla="*/ 298847 h 719994"/>
                  <a:gd name="connsiteX65" fmla="*/ 547190 w 592937"/>
                  <a:gd name="connsiteY65" fmla="*/ 295233 h 719994"/>
                  <a:gd name="connsiteX66" fmla="*/ 548404 w 592937"/>
                  <a:gd name="connsiteY66" fmla="*/ 292431 h 719994"/>
                  <a:gd name="connsiteX67" fmla="*/ 549336 w 592937"/>
                  <a:gd name="connsiteY67" fmla="*/ 289205 h 719994"/>
                  <a:gd name="connsiteX68" fmla="*/ 549992 w 592937"/>
                  <a:gd name="connsiteY68" fmla="*/ 285210 h 719994"/>
                  <a:gd name="connsiteX69" fmla="*/ 549759 w 592937"/>
                  <a:gd name="connsiteY69" fmla="*/ 282464 h 719994"/>
                  <a:gd name="connsiteX70" fmla="*/ 549992 w 592937"/>
                  <a:gd name="connsiteY70" fmla="*/ 274029 h 719994"/>
                  <a:gd name="connsiteX71" fmla="*/ 549992 w 592937"/>
                  <a:gd name="connsiteY71" fmla="*/ 203152 h 719994"/>
                  <a:gd name="connsiteX72" fmla="*/ 548595 w 592937"/>
                  <a:gd name="connsiteY72" fmla="*/ 204182 h 719994"/>
                  <a:gd name="connsiteX73" fmla="*/ 545672 w 592937"/>
                  <a:gd name="connsiteY73" fmla="*/ 206152 h 719994"/>
                  <a:gd name="connsiteX74" fmla="*/ 534491 w 592937"/>
                  <a:gd name="connsiteY74" fmla="*/ 213344 h 719994"/>
                  <a:gd name="connsiteX75" fmla="*/ 530086 w 592937"/>
                  <a:gd name="connsiteY75" fmla="*/ 215935 h 719994"/>
                  <a:gd name="connsiteX76" fmla="*/ 516279 w 592937"/>
                  <a:gd name="connsiteY76" fmla="*/ 223163 h 719994"/>
                  <a:gd name="connsiteX77" fmla="*/ 514204 w 592937"/>
                  <a:gd name="connsiteY77" fmla="*/ 224229 h 719994"/>
                  <a:gd name="connsiteX78" fmla="*/ 496352 w 592937"/>
                  <a:gd name="connsiteY78" fmla="*/ 231916 h 719994"/>
                  <a:gd name="connsiteX79" fmla="*/ 491150 w 592937"/>
                  <a:gd name="connsiteY79" fmla="*/ 233871 h 719994"/>
                  <a:gd name="connsiteX80" fmla="*/ 476051 w 592937"/>
                  <a:gd name="connsiteY80" fmla="*/ 239158 h 719994"/>
                  <a:gd name="connsiteX81" fmla="*/ 470468 w 592937"/>
                  <a:gd name="connsiteY81" fmla="*/ 240951 h 719994"/>
                  <a:gd name="connsiteX82" fmla="*/ 448953 w 592937"/>
                  <a:gd name="connsiteY82" fmla="*/ 246979 h 719994"/>
                  <a:gd name="connsiteX83" fmla="*/ 445734 w 592937"/>
                  <a:gd name="connsiteY83" fmla="*/ 247721 h 719994"/>
                  <a:gd name="connsiteX84" fmla="*/ 425461 w 592937"/>
                  <a:gd name="connsiteY84" fmla="*/ 252146 h 719994"/>
                  <a:gd name="connsiteX85" fmla="*/ 419143 w 592937"/>
                  <a:gd name="connsiteY85" fmla="*/ 253361 h 719994"/>
                  <a:gd name="connsiteX86" fmla="*/ 397890 w 592937"/>
                  <a:gd name="connsiteY86" fmla="*/ 256841 h 719994"/>
                  <a:gd name="connsiteX87" fmla="*/ 392645 w 592937"/>
                  <a:gd name="connsiteY87" fmla="*/ 257631 h 719994"/>
                  <a:gd name="connsiteX88" fmla="*/ 365687 w 592937"/>
                  <a:gd name="connsiteY88" fmla="*/ 260688 h 719994"/>
                  <a:gd name="connsiteX89" fmla="*/ 358727 w 592937"/>
                  <a:gd name="connsiteY89" fmla="*/ 261224 h 719994"/>
                  <a:gd name="connsiteX90" fmla="*/ 336182 w 592937"/>
                  <a:gd name="connsiteY90" fmla="*/ 262706 h 719994"/>
                  <a:gd name="connsiteX91" fmla="*/ 327796 w 592937"/>
                  <a:gd name="connsiteY91" fmla="*/ 263102 h 719994"/>
                  <a:gd name="connsiteX92" fmla="*/ 266187 w 592937"/>
                  <a:gd name="connsiteY92" fmla="*/ 263102 h 719994"/>
                  <a:gd name="connsiteX93" fmla="*/ 257864 w 592937"/>
                  <a:gd name="connsiteY93" fmla="*/ 262706 h 719994"/>
                  <a:gd name="connsiteX94" fmla="*/ 235163 w 592937"/>
                  <a:gd name="connsiteY94" fmla="*/ 261224 h 719994"/>
                  <a:gd name="connsiteX95" fmla="*/ 230328 w 592937"/>
                  <a:gd name="connsiteY95" fmla="*/ 260829 h 719994"/>
                  <a:gd name="connsiteX96" fmla="*/ 227427 w 592937"/>
                  <a:gd name="connsiteY96" fmla="*/ 256890 h 719994"/>
                  <a:gd name="connsiteX97" fmla="*/ 205735 w 592937"/>
                  <a:gd name="connsiteY97" fmla="*/ 229424 h 719994"/>
                  <a:gd name="connsiteX98" fmla="*/ 186542 w 592937"/>
                  <a:gd name="connsiteY98" fmla="*/ 208304 h 719994"/>
                  <a:gd name="connsiteX99" fmla="*/ 214841 w 592937"/>
                  <a:gd name="connsiteY99" fmla="*/ 211947 h 719994"/>
                  <a:gd name="connsiteX100" fmla="*/ 296956 w 592937"/>
                  <a:gd name="connsiteY100" fmla="*/ 217184 h 719994"/>
                  <a:gd name="connsiteX101" fmla="*/ 549992 w 592937"/>
                  <a:gd name="connsiteY101" fmla="*/ 131858 h 719994"/>
                  <a:gd name="connsiteX102" fmla="*/ 296956 w 592937"/>
                  <a:gd name="connsiteY102" fmla="*/ 46546 h 719994"/>
                  <a:gd name="connsiteX103" fmla="*/ 43913 w 592937"/>
                  <a:gd name="connsiteY103" fmla="*/ 131858 h 719994"/>
                  <a:gd name="connsiteX104" fmla="*/ 47033 w 592937"/>
                  <a:gd name="connsiteY104" fmla="*/ 142658 h 719994"/>
                  <a:gd name="connsiteX105" fmla="*/ 55440 w 592937"/>
                  <a:gd name="connsiteY105" fmla="*/ 158731 h 719994"/>
                  <a:gd name="connsiteX106" fmla="*/ 37327 w 592937"/>
                  <a:gd name="connsiteY106" fmla="*/ 158025 h 719994"/>
                  <a:gd name="connsiteX107" fmla="*/ 15254 w 592937"/>
                  <a:gd name="connsiteY107" fmla="*/ 158279 h 719994"/>
                  <a:gd name="connsiteX108" fmla="*/ 0 w 592937"/>
                  <a:gd name="connsiteY108" fmla="*/ 158780 h 719994"/>
                  <a:gd name="connsiteX109" fmla="*/ 0 w 592937"/>
                  <a:gd name="connsiteY109" fmla="*/ 125484 h 719994"/>
                  <a:gd name="connsiteX110" fmla="*/ 2449 w 592937"/>
                  <a:gd name="connsiteY110" fmla="*/ 115213 h 719994"/>
                  <a:gd name="connsiteX111" fmla="*/ 296970 w 592937"/>
                  <a:gd name="connsiteY111" fmla="*/ 0 h 719994"/>
                  <a:gd name="connsiteX112" fmla="*/ 591745 w 592937"/>
                  <a:gd name="connsiteY112" fmla="*/ 115891 h 719994"/>
                  <a:gd name="connsiteX113" fmla="*/ 593933 w 592937"/>
                  <a:gd name="connsiteY113" fmla="*/ 125484 h 719994"/>
                  <a:gd name="connsiteX114" fmla="*/ 593933 w 592937"/>
                  <a:gd name="connsiteY114" fmla="*/ 598210 h 719994"/>
                  <a:gd name="connsiteX115" fmla="*/ 591787 w 592937"/>
                  <a:gd name="connsiteY115" fmla="*/ 608269 h 719994"/>
                  <a:gd name="connsiteX116" fmla="*/ 296963 w 592937"/>
                  <a:gd name="connsiteY116" fmla="*/ 723701 h 719994"/>
                  <a:gd name="connsiteX117" fmla="*/ 265650 w 592937"/>
                  <a:gd name="connsiteY117" fmla="*/ 701896 h 719994"/>
                  <a:gd name="connsiteX118" fmla="*/ 296970 w 592937"/>
                  <a:gd name="connsiteY118" fmla="*/ 702687 h 719994"/>
                  <a:gd name="connsiteX119" fmla="*/ 571761 w 592937"/>
                  <a:gd name="connsiteY119" fmla="*/ 602085 h 719994"/>
                  <a:gd name="connsiteX120" fmla="*/ 572206 w 592937"/>
                  <a:gd name="connsiteY120" fmla="*/ 600751 h 719994"/>
                  <a:gd name="connsiteX121" fmla="*/ 572933 w 592937"/>
                  <a:gd name="connsiteY121" fmla="*/ 598210 h 719994"/>
                  <a:gd name="connsiteX122" fmla="*/ 572933 w 592937"/>
                  <a:gd name="connsiteY122" fmla="*/ 125484 h 719994"/>
                  <a:gd name="connsiteX123" fmla="*/ 572404 w 592937"/>
                  <a:gd name="connsiteY123" fmla="*/ 123966 h 719994"/>
                  <a:gd name="connsiteX124" fmla="*/ 571839 w 592937"/>
                  <a:gd name="connsiteY124" fmla="*/ 122456 h 719994"/>
                  <a:gd name="connsiteX125" fmla="*/ 296970 w 592937"/>
                  <a:gd name="connsiteY125" fmla="*/ 21007 h 719994"/>
                  <a:gd name="connsiteX126" fmla="*/ 22383 w 592937"/>
                  <a:gd name="connsiteY126" fmla="*/ 121700 h 719994"/>
                  <a:gd name="connsiteX127" fmla="*/ 21910 w 592937"/>
                  <a:gd name="connsiteY127" fmla="*/ 123034 h 719994"/>
                  <a:gd name="connsiteX128" fmla="*/ 21007 w 592937"/>
                  <a:gd name="connsiteY128" fmla="*/ 125484 h 719994"/>
                  <a:gd name="connsiteX129" fmla="*/ 21007 w 592937"/>
                  <a:gd name="connsiteY129" fmla="*/ 137074 h 719994"/>
                  <a:gd name="connsiteX130" fmla="*/ 23287 w 592937"/>
                  <a:gd name="connsiteY130" fmla="*/ 137004 h 719994"/>
                  <a:gd name="connsiteX131" fmla="*/ 22920 w 592937"/>
                  <a:gd name="connsiteY131" fmla="*/ 131865 h 719994"/>
                  <a:gd name="connsiteX132" fmla="*/ 296970 w 592937"/>
                  <a:gd name="connsiteY132" fmla="*/ 25546 h 719994"/>
                  <a:gd name="connsiteX133" fmla="*/ 571006 w 592937"/>
                  <a:gd name="connsiteY133" fmla="*/ 131865 h 719994"/>
                  <a:gd name="connsiteX134" fmla="*/ 296970 w 592937"/>
                  <a:gd name="connsiteY134" fmla="*/ 238198 h 719994"/>
                  <a:gd name="connsiteX135" fmla="*/ 237973 w 592937"/>
                  <a:gd name="connsiteY135" fmla="*/ 235580 h 719994"/>
                  <a:gd name="connsiteX136" fmla="*/ 241700 w 592937"/>
                  <a:gd name="connsiteY136" fmla="*/ 240676 h 719994"/>
                  <a:gd name="connsiteX137" fmla="*/ 258796 w 592937"/>
                  <a:gd name="connsiteY137" fmla="*/ 241728 h 719994"/>
                  <a:gd name="connsiteX138" fmla="*/ 267076 w 592937"/>
                  <a:gd name="connsiteY138" fmla="*/ 242123 h 719994"/>
                  <a:gd name="connsiteX139" fmla="*/ 326942 w 592937"/>
                  <a:gd name="connsiteY139" fmla="*/ 242123 h 719994"/>
                  <a:gd name="connsiteX140" fmla="*/ 334699 w 592937"/>
                  <a:gd name="connsiteY140" fmla="*/ 241749 h 719994"/>
                  <a:gd name="connsiteX141" fmla="*/ 357054 w 592937"/>
                  <a:gd name="connsiteY141" fmla="*/ 240288 h 719994"/>
                  <a:gd name="connsiteX142" fmla="*/ 363887 w 592937"/>
                  <a:gd name="connsiteY142" fmla="*/ 239758 h 719994"/>
                  <a:gd name="connsiteX143" fmla="*/ 389744 w 592937"/>
                  <a:gd name="connsiteY143" fmla="*/ 236843 h 719994"/>
                  <a:gd name="connsiteX144" fmla="*/ 394861 w 592937"/>
                  <a:gd name="connsiteY144" fmla="*/ 236074 h 719994"/>
                  <a:gd name="connsiteX145" fmla="*/ 414569 w 592937"/>
                  <a:gd name="connsiteY145" fmla="*/ 232862 h 719994"/>
                  <a:gd name="connsiteX146" fmla="*/ 415995 w 592937"/>
                  <a:gd name="connsiteY146" fmla="*/ 232594 h 719994"/>
                  <a:gd name="connsiteX147" fmla="*/ 421381 w 592937"/>
                  <a:gd name="connsiteY147" fmla="*/ 231563 h 719994"/>
                  <a:gd name="connsiteX148" fmla="*/ 440878 w 592937"/>
                  <a:gd name="connsiteY148" fmla="*/ 227300 h 719994"/>
                  <a:gd name="connsiteX149" fmla="*/ 444012 w 592937"/>
                  <a:gd name="connsiteY149" fmla="*/ 226580 h 719994"/>
                  <a:gd name="connsiteX150" fmla="*/ 464228 w 592937"/>
                  <a:gd name="connsiteY150" fmla="*/ 220904 h 719994"/>
                  <a:gd name="connsiteX151" fmla="*/ 469586 w 592937"/>
                  <a:gd name="connsiteY151" fmla="*/ 219182 h 719994"/>
                  <a:gd name="connsiteX152" fmla="*/ 483753 w 592937"/>
                  <a:gd name="connsiteY152" fmla="*/ 214234 h 719994"/>
                  <a:gd name="connsiteX153" fmla="*/ 488743 w 592937"/>
                  <a:gd name="connsiteY153" fmla="*/ 212349 h 719994"/>
                  <a:gd name="connsiteX154" fmla="*/ 505021 w 592937"/>
                  <a:gd name="connsiteY154" fmla="*/ 205347 h 719994"/>
                  <a:gd name="connsiteX155" fmla="*/ 506969 w 592937"/>
                  <a:gd name="connsiteY155" fmla="*/ 204352 h 719994"/>
                  <a:gd name="connsiteX156" fmla="*/ 519738 w 592937"/>
                  <a:gd name="connsiteY156" fmla="*/ 197660 h 719994"/>
                  <a:gd name="connsiteX157" fmla="*/ 523642 w 592937"/>
                  <a:gd name="connsiteY157" fmla="*/ 195359 h 719994"/>
                  <a:gd name="connsiteX158" fmla="*/ 533814 w 592937"/>
                  <a:gd name="connsiteY158" fmla="*/ 188836 h 719994"/>
                  <a:gd name="connsiteX159" fmla="*/ 536524 w 592937"/>
                  <a:gd name="connsiteY159" fmla="*/ 187008 h 719994"/>
                  <a:gd name="connsiteX160" fmla="*/ 546668 w 592937"/>
                  <a:gd name="connsiteY160" fmla="*/ 178905 h 719994"/>
                  <a:gd name="connsiteX161" fmla="*/ 550303 w 592937"/>
                  <a:gd name="connsiteY161" fmla="*/ 175531 h 719994"/>
                  <a:gd name="connsiteX162" fmla="*/ 553077 w 592937"/>
                  <a:gd name="connsiteY162" fmla="*/ 172933 h 719994"/>
                  <a:gd name="connsiteX163" fmla="*/ 571027 w 592937"/>
                  <a:gd name="connsiteY163" fmla="*/ 154771 h 719994"/>
                  <a:gd name="connsiteX164" fmla="*/ 570674 w 592937"/>
                  <a:gd name="connsiteY164" fmla="*/ 277819 h 719994"/>
                  <a:gd name="connsiteX165" fmla="*/ 570547 w 592937"/>
                  <a:gd name="connsiteY165" fmla="*/ 279309 h 719994"/>
                  <a:gd name="connsiteX166" fmla="*/ 571013 w 592937"/>
                  <a:gd name="connsiteY166" fmla="*/ 285189 h 719994"/>
                  <a:gd name="connsiteX167" fmla="*/ 570018 w 592937"/>
                  <a:gd name="connsiteY167" fmla="*/ 292946 h 719994"/>
                  <a:gd name="connsiteX168" fmla="*/ 568162 w 592937"/>
                  <a:gd name="connsiteY168" fmla="*/ 299589 h 719994"/>
                  <a:gd name="connsiteX169" fmla="*/ 566072 w 592937"/>
                  <a:gd name="connsiteY169" fmla="*/ 304438 h 719994"/>
                  <a:gd name="connsiteX170" fmla="*/ 562797 w 592937"/>
                  <a:gd name="connsiteY170" fmla="*/ 310268 h 719994"/>
                  <a:gd name="connsiteX171" fmla="*/ 559825 w 592937"/>
                  <a:gd name="connsiteY171" fmla="*/ 314454 h 719994"/>
                  <a:gd name="connsiteX172" fmla="*/ 555060 w 592937"/>
                  <a:gd name="connsiteY172" fmla="*/ 320200 h 719994"/>
                  <a:gd name="connsiteX173" fmla="*/ 551715 w 592937"/>
                  <a:gd name="connsiteY173" fmla="*/ 323595 h 719994"/>
                  <a:gd name="connsiteX174" fmla="*/ 545016 w 592937"/>
                  <a:gd name="connsiteY174" fmla="*/ 329638 h 719994"/>
                  <a:gd name="connsiteX175" fmla="*/ 542468 w 592937"/>
                  <a:gd name="connsiteY175" fmla="*/ 331635 h 719994"/>
                  <a:gd name="connsiteX176" fmla="*/ 532875 w 592937"/>
                  <a:gd name="connsiteY176" fmla="*/ 338539 h 719994"/>
                  <a:gd name="connsiteX177" fmla="*/ 530150 w 592937"/>
                  <a:gd name="connsiteY177" fmla="*/ 340254 h 719994"/>
                  <a:gd name="connsiteX178" fmla="*/ 518821 w 592937"/>
                  <a:gd name="connsiteY178" fmla="*/ 346882 h 719994"/>
                  <a:gd name="connsiteX179" fmla="*/ 517621 w 592937"/>
                  <a:gd name="connsiteY179" fmla="*/ 347518 h 719994"/>
                  <a:gd name="connsiteX180" fmla="*/ 503058 w 592937"/>
                  <a:gd name="connsiteY180" fmla="*/ 354633 h 719994"/>
                  <a:gd name="connsiteX181" fmla="*/ 401955 w 592937"/>
                  <a:gd name="connsiteY181" fmla="*/ 383299 h 719994"/>
                  <a:gd name="connsiteX182" fmla="*/ 377744 w 592937"/>
                  <a:gd name="connsiteY182" fmla="*/ 386764 h 719994"/>
                  <a:gd name="connsiteX183" fmla="*/ 373593 w 592937"/>
                  <a:gd name="connsiteY183" fmla="*/ 387195 h 719994"/>
                  <a:gd name="connsiteX184" fmla="*/ 352177 w 592937"/>
                  <a:gd name="connsiteY184" fmla="*/ 389355 h 719994"/>
                  <a:gd name="connsiteX185" fmla="*/ 345958 w 592937"/>
                  <a:gd name="connsiteY185" fmla="*/ 389757 h 719994"/>
                  <a:gd name="connsiteX186" fmla="*/ 338984 w 592937"/>
                  <a:gd name="connsiteY186" fmla="*/ 390195 h 719994"/>
                  <a:gd name="connsiteX187" fmla="*/ 325255 w 592937"/>
                  <a:gd name="connsiteY187" fmla="*/ 390978 h 719994"/>
                  <a:gd name="connsiteX188" fmla="*/ 269116 w 592937"/>
                  <a:gd name="connsiteY188" fmla="*/ 390964 h 719994"/>
                  <a:gd name="connsiteX189" fmla="*/ 269116 w 592937"/>
                  <a:gd name="connsiteY189" fmla="*/ 395524 h 719994"/>
                  <a:gd name="connsiteX190" fmla="*/ 296991 w 592937"/>
                  <a:gd name="connsiteY190" fmla="*/ 396061 h 719994"/>
                  <a:gd name="connsiteX191" fmla="*/ 544289 w 592937"/>
                  <a:gd name="connsiteY191" fmla="*/ 334261 h 719994"/>
                  <a:gd name="connsiteX192" fmla="*/ 553084 w 592937"/>
                  <a:gd name="connsiteY192" fmla="*/ 326264 h 719994"/>
                  <a:gd name="connsiteX193" fmla="*/ 571049 w 592937"/>
                  <a:gd name="connsiteY193" fmla="*/ 308214 h 719994"/>
                  <a:gd name="connsiteX194" fmla="*/ 570696 w 592937"/>
                  <a:gd name="connsiteY194" fmla="*/ 431136 h 719994"/>
                  <a:gd name="connsiteX195" fmla="*/ 570569 w 592937"/>
                  <a:gd name="connsiteY195" fmla="*/ 432625 h 719994"/>
                  <a:gd name="connsiteX196" fmla="*/ 571034 w 592937"/>
                  <a:gd name="connsiteY196" fmla="*/ 438505 h 719994"/>
                  <a:gd name="connsiteX197" fmla="*/ 570025 w 592937"/>
                  <a:gd name="connsiteY197" fmla="*/ 446298 h 719994"/>
                  <a:gd name="connsiteX198" fmla="*/ 568169 w 592937"/>
                  <a:gd name="connsiteY198" fmla="*/ 452933 h 719994"/>
                  <a:gd name="connsiteX199" fmla="*/ 566086 w 592937"/>
                  <a:gd name="connsiteY199" fmla="*/ 457754 h 719994"/>
                  <a:gd name="connsiteX200" fmla="*/ 562839 w 592937"/>
                  <a:gd name="connsiteY200" fmla="*/ 463543 h 719994"/>
                  <a:gd name="connsiteX201" fmla="*/ 559860 w 592937"/>
                  <a:gd name="connsiteY201" fmla="*/ 467750 h 719994"/>
                  <a:gd name="connsiteX202" fmla="*/ 555046 w 592937"/>
                  <a:gd name="connsiteY202" fmla="*/ 473531 h 719994"/>
                  <a:gd name="connsiteX203" fmla="*/ 551708 w 592937"/>
                  <a:gd name="connsiteY203" fmla="*/ 476912 h 719994"/>
                  <a:gd name="connsiteX204" fmla="*/ 545002 w 592937"/>
                  <a:gd name="connsiteY204" fmla="*/ 482961 h 719994"/>
                  <a:gd name="connsiteX205" fmla="*/ 542651 w 592937"/>
                  <a:gd name="connsiteY205" fmla="*/ 484804 h 719994"/>
                  <a:gd name="connsiteX206" fmla="*/ 541839 w 592937"/>
                  <a:gd name="connsiteY206" fmla="*/ 485432 h 719994"/>
                  <a:gd name="connsiteX207" fmla="*/ 532854 w 592937"/>
                  <a:gd name="connsiteY207" fmla="*/ 491855 h 719994"/>
                  <a:gd name="connsiteX208" fmla="*/ 530806 w 592937"/>
                  <a:gd name="connsiteY208" fmla="*/ 493168 h 719994"/>
                  <a:gd name="connsiteX209" fmla="*/ 518835 w 592937"/>
                  <a:gd name="connsiteY209" fmla="*/ 500199 h 719994"/>
                  <a:gd name="connsiteX210" fmla="*/ 517289 w 592937"/>
                  <a:gd name="connsiteY210" fmla="*/ 500989 h 719994"/>
                  <a:gd name="connsiteX211" fmla="*/ 503058 w 592937"/>
                  <a:gd name="connsiteY211" fmla="*/ 507935 h 719994"/>
                  <a:gd name="connsiteX212" fmla="*/ 401955 w 592937"/>
                  <a:gd name="connsiteY212" fmla="*/ 536608 h 719994"/>
                  <a:gd name="connsiteX213" fmla="*/ 377737 w 592937"/>
                  <a:gd name="connsiteY213" fmla="*/ 540067 h 719994"/>
                  <a:gd name="connsiteX214" fmla="*/ 373636 w 592937"/>
                  <a:gd name="connsiteY214" fmla="*/ 540504 h 719994"/>
                  <a:gd name="connsiteX215" fmla="*/ 352198 w 592937"/>
                  <a:gd name="connsiteY215" fmla="*/ 542679 h 719994"/>
                  <a:gd name="connsiteX216" fmla="*/ 345923 w 592937"/>
                  <a:gd name="connsiteY216" fmla="*/ 543067 h 719994"/>
                  <a:gd name="connsiteX217" fmla="*/ 340029 w 592937"/>
                  <a:gd name="connsiteY217" fmla="*/ 543434 h 719994"/>
                  <a:gd name="connsiteX218" fmla="*/ 325212 w 592937"/>
                  <a:gd name="connsiteY218" fmla="*/ 544288 h 719994"/>
                  <a:gd name="connsiteX219" fmla="*/ 268707 w 592937"/>
                  <a:gd name="connsiteY219" fmla="*/ 544260 h 719994"/>
                  <a:gd name="connsiteX220" fmla="*/ 267387 w 592937"/>
                  <a:gd name="connsiteY220" fmla="*/ 544203 h 719994"/>
                  <a:gd name="connsiteX221" fmla="*/ 267387 w 592937"/>
                  <a:gd name="connsiteY221" fmla="*/ 548770 h 719994"/>
                  <a:gd name="connsiteX222" fmla="*/ 296984 w 592937"/>
                  <a:gd name="connsiteY222" fmla="*/ 549370 h 719994"/>
                  <a:gd name="connsiteX223" fmla="*/ 544275 w 592937"/>
                  <a:gd name="connsiteY223" fmla="*/ 487571 h 719994"/>
                  <a:gd name="connsiteX224" fmla="*/ 553084 w 592937"/>
                  <a:gd name="connsiteY224" fmla="*/ 479573 h 719994"/>
                  <a:gd name="connsiteX225" fmla="*/ 571042 w 592937"/>
                  <a:gd name="connsiteY225" fmla="*/ 461467 h 719994"/>
                  <a:gd name="connsiteX226" fmla="*/ 570653 w 592937"/>
                  <a:gd name="connsiteY226" fmla="*/ 597172 h 719994"/>
                  <a:gd name="connsiteX227" fmla="*/ 296984 w 592937"/>
                  <a:gd name="connsiteY227" fmla="*/ 698148 h 719994"/>
                  <a:gd name="connsiteX228" fmla="*/ 265664 w 592937"/>
                  <a:gd name="connsiteY228" fmla="*/ 697343 h 719994"/>
                  <a:gd name="connsiteX229" fmla="*/ 265664 w 592937"/>
                  <a:gd name="connsiteY229" fmla="*/ 701896 h 719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</a:cxnLst>
                <a:rect l="l" t="t" r="r" b="b"/>
                <a:pathLst>
                  <a:path w="592937" h="719994">
                    <a:moveTo>
                      <a:pt x="296963" y="723701"/>
                    </a:moveTo>
                    <a:cubicBezTo>
                      <a:pt x="284031" y="723701"/>
                      <a:pt x="270549" y="723263"/>
                      <a:pt x="254526" y="722324"/>
                    </a:cubicBezTo>
                    <a:lnTo>
                      <a:pt x="244643" y="721739"/>
                    </a:lnTo>
                    <a:lnTo>
                      <a:pt x="244643" y="675094"/>
                    </a:lnTo>
                    <a:lnTo>
                      <a:pt x="255782" y="675772"/>
                    </a:lnTo>
                    <a:cubicBezTo>
                      <a:pt x="270853" y="676704"/>
                      <a:pt x="284321" y="677148"/>
                      <a:pt x="296963" y="677148"/>
                    </a:cubicBezTo>
                    <a:cubicBezTo>
                      <a:pt x="451932" y="677148"/>
                      <a:pt x="544797" y="628351"/>
                      <a:pt x="549745" y="594624"/>
                    </a:cubicBezTo>
                    <a:cubicBezTo>
                      <a:pt x="549830" y="594109"/>
                      <a:pt x="549908" y="593643"/>
                      <a:pt x="549999" y="593219"/>
                    </a:cubicBezTo>
                    <a:lnTo>
                      <a:pt x="549999" y="509771"/>
                    </a:lnTo>
                    <a:cubicBezTo>
                      <a:pt x="497764" y="548375"/>
                      <a:pt x="406388" y="570391"/>
                      <a:pt x="296963" y="570391"/>
                    </a:cubicBezTo>
                    <a:cubicBezTo>
                      <a:pt x="283728" y="570391"/>
                      <a:pt x="270443" y="570038"/>
                      <a:pt x="256326" y="569311"/>
                    </a:cubicBezTo>
                    <a:lnTo>
                      <a:pt x="246366" y="568782"/>
                    </a:lnTo>
                    <a:lnTo>
                      <a:pt x="246366" y="521869"/>
                    </a:lnTo>
                    <a:lnTo>
                      <a:pt x="259799" y="522745"/>
                    </a:lnTo>
                    <a:cubicBezTo>
                      <a:pt x="263455" y="522985"/>
                      <a:pt x="266448" y="523189"/>
                      <a:pt x="269519" y="523309"/>
                    </a:cubicBezTo>
                    <a:cubicBezTo>
                      <a:pt x="286869" y="523959"/>
                      <a:pt x="306104" y="523959"/>
                      <a:pt x="324443" y="523330"/>
                    </a:cubicBezTo>
                    <a:cubicBezTo>
                      <a:pt x="329236" y="523147"/>
                      <a:pt x="333902" y="522829"/>
                      <a:pt x="338596" y="522498"/>
                    </a:cubicBezTo>
                    <a:lnTo>
                      <a:pt x="345457" y="522088"/>
                    </a:lnTo>
                    <a:cubicBezTo>
                      <a:pt x="347151" y="521989"/>
                      <a:pt x="348838" y="521905"/>
                      <a:pt x="350483" y="521770"/>
                    </a:cubicBezTo>
                    <a:cubicBezTo>
                      <a:pt x="357542" y="521178"/>
                      <a:pt x="364438" y="520458"/>
                      <a:pt x="371257" y="519667"/>
                    </a:cubicBezTo>
                    <a:lnTo>
                      <a:pt x="375273" y="519243"/>
                    </a:lnTo>
                    <a:cubicBezTo>
                      <a:pt x="383010" y="518291"/>
                      <a:pt x="390675" y="517203"/>
                      <a:pt x="397946" y="516011"/>
                    </a:cubicBezTo>
                    <a:cubicBezTo>
                      <a:pt x="434645" y="509968"/>
                      <a:pt x="467877" y="500615"/>
                      <a:pt x="494051" y="488968"/>
                    </a:cubicBezTo>
                    <a:cubicBezTo>
                      <a:pt x="498498" y="486992"/>
                      <a:pt x="502635" y="484980"/>
                      <a:pt x="507449" y="482446"/>
                    </a:cubicBezTo>
                    <a:lnTo>
                      <a:pt x="508931" y="481684"/>
                    </a:lnTo>
                    <a:cubicBezTo>
                      <a:pt x="512496" y="479771"/>
                      <a:pt x="515856" y="477752"/>
                      <a:pt x="519075" y="475726"/>
                    </a:cubicBezTo>
                    <a:lnTo>
                      <a:pt x="521418" y="474251"/>
                    </a:lnTo>
                    <a:cubicBezTo>
                      <a:pt x="524086" y="472500"/>
                      <a:pt x="526592" y="470651"/>
                      <a:pt x="528992" y="468823"/>
                    </a:cubicBezTo>
                    <a:lnTo>
                      <a:pt x="529832" y="468173"/>
                    </a:lnTo>
                    <a:cubicBezTo>
                      <a:pt x="530461" y="467693"/>
                      <a:pt x="531046" y="467234"/>
                      <a:pt x="531611" y="466776"/>
                    </a:cubicBezTo>
                    <a:cubicBezTo>
                      <a:pt x="533581" y="465159"/>
                      <a:pt x="535324" y="463543"/>
                      <a:pt x="536997" y="461912"/>
                    </a:cubicBezTo>
                    <a:cubicBezTo>
                      <a:pt x="537894" y="461037"/>
                      <a:pt x="538769" y="460176"/>
                      <a:pt x="539581" y="459300"/>
                    </a:cubicBezTo>
                    <a:cubicBezTo>
                      <a:pt x="540908" y="457874"/>
                      <a:pt x="542044" y="456449"/>
                      <a:pt x="543124" y="455037"/>
                    </a:cubicBezTo>
                    <a:cubicBezTo>
                      <a:pt x="543823" y="454105"/>
                      <a:pt x="544529" y="453145"/>
                      <a:pt x="545157" y="452178"/>
                    </a:cubicBezTo>
                    <a:cubicBezTo>
                      <a:pt x="545969" y="450943"/>
                      <a:pt x="546611" y="449729"/>
                      <a:pt x="547197" y="448529"/>
                    </a:cubicBezTo>
                    <a:cubicBezTo>
                      <a:pt x="547642" y="447618"/>
                      <a:pt x="548072" y="446672"/>
                      <a:pt x="548411" y="445733"/>
                    </a:cubicBezTo>
                    <a:cubicBezTo>
                      <a:pt x="548799" y="444682"/>
                      <a:pt x="549103" y="443595"/>
                      <a:pt x="549336" y="442508"/>
                    </a:cubicBezTo>
                    <a:cubicBezTo>
                      <a:pt x="549717" y="440651"/>
                      <a:pt x="549992" y="439289"/>
                      <a:pt x="549992" y="438526"/>
                    </a:cubicBezTo>
                    <a:cubicBezTo>
                      <a:pt x="549992" y="437616"/>
                      <a:pt x="549900" y="436698"/>
                      <a:pt x="549766" y="435788"/>
                    </a:cubicBezTo>
                    <a:cubicBezTo>
                      <a:pt x="549350" y="432992"/>
                      <a:pt x="549427" y="430162"/>
                      <a:pt x="549992" y="427345"/>
                    </a:cubicBezTo>
                    <a:lnTo>
                      <a:pt x="549992" y="356461"/>
                    </a:lnTo>
                    <a:cubicBezTo>
                      <a:pt x="497771" y="395066"/>
                      <a:pt x="406388" y="417082"/>
                      <a:pt x="296956" y="417082"/>
                    </a:cubicBezTo>
                    <a:cubicBezTo>
                      <a:pt x="284441" y="417082"/>
                      <a:pt x="271721" y="416750"/>
                      <a:pt x="258062" y="416072"/>
                    </a:cubicBezTo>
                    <a:lnTo>
                      <a:pt x="248081" y="415614"/>
                    </a:lnTo>
                    <a:lnTo>
                      <a:pt x="248081" y="368630"/>
                    </a:lnTo>
                    <a:lnTo>
                      <a:pt x="261535" y="369520"/>
                    </a:lnTo>
                    <a:cubicBezTo>
                      <a:pt x="264168" y="369703"/>
                      <a:pt x="266787" y="369880"/>
                      <a:pt x="269476" y="369979"/>
                    </a:cubicBezTo>
                    <a:cubicBezTo>
                      <a:pt x="286756" y="370656"/>
                      <a:pt x="305857" y="370677"/>
                      <a:pt x="324436" y="370014"/>
                    </a:cubicBezTo>
                    <a:cubicBezTo>
                      <a:pt x="328869" y="369837"/>
                      <a:pt x="333217" y="369555"/>
                      <a:pt x="337572" y="369252"/>
                    </a:cubicBezTo>
                    <a:lnTo>
                      <a:pt x="344737" y="368807"/>
                    </a:lnTo>
                    <a:cubicBezTo>
                      <a:pt x="346706" y="368694"/>
                      <a:pt x="348619" y="368595"/>
                      <a:pt x="350469" y="368440"/>
                    </a:cubicBezTo>
                    <a:cubicBezTo>
                      <a:pt x="357549" y="367861"/>
                      <a:pt x="364438" y="367141"/>
                      <a:pt x="371243" y="366343"/>
                    </a:cubicBezTo>
                    <a:lnTo>
                      <a:pt x="375309" y="365920"/>
                    </a:lnTo>
                    <a:cubicBezTo>
                      <a:pt x="383363" y="364932"/>
                      <a:pt x="390802" y="363873"/>
                      <a:pt x="397932" y="362694"/>
                    </a:cubicBezTo>
                    <a:cubicBezTo>
                      <a:pt x="434659" y="356652"/>
                      <a:pt x="467899" y="347292"/>
                      <a:pt x="494058" y="335652"/>
                    </a:cubicBezTo>
                    <a:cubicBezTo>
                      <a:pt x="498654" y="333598"/>
                      <a:pt x="502910" y="331529"/>
                      <a:pt x="507449" y="329137"/>
                    </a:cubicBezTo>
                    <a:lnTo>
                      <a:pt x="508952" y="328367"/>
                    </a:lnTo>
                    <a:cubicBezTo>
                      <a:pt x="512503" y="326454"/>
                      <a:pt x="515863" y="324435"/>
                      <a:pt x="519082" y="322402"/>
                    </a:cubicBezTo>
                    <a:cubicBezTo>
                      <a:pt x="519964" y="321873"/>
                      <a:pt x="520628" y="321464"/>
                      <a:pt x="521256" y="321047"/>
                    </a:cubicBezTo>
                    <a:cubicBezTo>
                      <a:pt x="524079" y="319198"/>
                      <a:pt x="526564" y="317384"/>
                      <a:pt x="528950" y="315548"/>
                    </a:cubicBezTo>
                    <a:cubicBezTo>
                      <a:pt x="530192" y="314588"/>
                      <a:pt x="530948" y="314017"/>
                      <a:pt x="531654" y="313431"/>
                    </a:cubicBezTo>
                    <a:cubicBezTo>
                      <a:pt x="533602" y="311828"/>
                      <a:pt x="535359" y="310191"/>
                      <a:pt x="537039" y="308567"/>
                    </a:cubicBezTo>
                    <a:cubicBezTo>
                      <a:pt x="537915" y="307720"/>
                      <a:pt x="538818" y="306817"/>
                      <a:pt x="539644" y="305934"/>
                    </a:cubicBezTo>
                    <a:cubicBezTo>
                      <a:pt x="540908" y="304572"/>
                      <a:pt x="542037" y="303139"/>
                      <a:pt x="543110" y="301734"/>
                    </a:cubicBezTo>
                    <a:cubicBezTo>
                      <a:pt x="543851" y="300760"/>
                      <a:pt x="544557" y="299807"/>
                      <a:pt x="545178" y="298847"/>
                    </a:cubicBezTo>
                    <a:cubicBezTo>
                      <a:pt x="545933" y="297669"/>
                      <a:pt x="546597" y="296454"/>
                      <a:pt x="547190" y="295233"/>
                    </a:cubicBezTo>
                    <a:cubicBezTo>
                      <a:pt x="547642" y="294294"/>
                      <a:pt x="548072" y="293349"/>
                      <a:pt x="548404" y="292431"/>
                    </a:cubicBezTo>
                    <a:cubicBezTo>
                      <a:pt x="548792" y="291372"/>
                      <a:pt x="549103" y="290292"/>
                      <a:pt x="549336" y="289205"/>
                    </a:cubicBezTo>
                    <a:cubicBezTo>
                      <a:pt x="549682" y="287532"/>
                      <a:pt x="549992" y="286036"/>
                      <a:pt x="549992" y="285210"/>
                    </a:cubicBezTo>
                    <a:cubicBezTo>
                      <a:pt x="549992" y="284306"/>
                      <a:pt x="549900" y="283382"/>
                      <a:pt x="549759" y="282464"/>
                    </a:cubicBezTo>
                    <a:cubicBezTo>
                      <a:pt x="549343" y="279669"/>
                      <a:pt x="549427" y="276845"/>
                      <a:pt x="549992" y="274029"/>
                    </a:cubicBezTo>
                    <a:lnTo>
                      <a:pt x="549992" y="203152"/>
                    </a:lnTo>
                    <a:cubicBezTo>
                      <a:pt x="549533" y="203497"/>
                      <a:pt x="549068" y="203836"/>
                      <a:pt x="548595" y="204182"/>
                    </a:cubicBezTo>
                    <a:lnTo>
                      <a:pt x="545672" y="206152"/>
                    </a:lnTo>
                    <a:cubicBezTo>
                      <a:pt x="542319" y="208488"/>
                      <a:pt x="538522" y="210930"/>
                      <a:pt x="534491" y="213344"/>
                    </a:cubicBezTo>
                    <a:cubicBezTo>
                      <a:pt x="533101" y="214191"/>
                      <a:pt x="531604" y="215067"/>
                      <a:pt x="530086" y="215935"/>
                    </a:cubicBezTo>
                    <a:cubicBezTo>
                      <a:pt x="525604" y="218462"/>
                      <a:pt x="520959" y="220897"/>
                      <a:pt x="516279" y="223163"/>
                    </a:cubicBezTo>
                    <a:lnTo>
                      <a:pt x="514204" y="224229"/>
                    </a:lnTo>
                    <a:cubicBezTo>
                      <a:pt x="508832" y="226770"/>
                      <a:pt x="503058" y="229255"/>
                      <a:pt x="496352" y="231916"/>
                    </a:cubicBezTo>
                    <a:lnTo>
                      <a:pt x="491150" y="233871"/>
                    </a:lnTo>
                    <a:cubicBezTo>
                      <a:pt x="486287" y="235714"/>
                      <a:pt x="481254" y="237457"/>
                      <a:pt x="476051" y="239158"/>
                    </a:cubicBezTo>
                    <a:lnTo>
                      <a:pt x="470468" y="240951"/>
                    </a:lnTo>
                    <a:cubicBezTo>
                      <a:pt x="462943" y="243267"/>
                      <a:pt x="455927" y="245229"/>
                      <a:pt x="448953" y="246979"/>
                    </a:cubicBezTo>
                    <a:lnTo>
                      <a:pt x="445734" y="247721"/>
                    </a:lnTo>
                    <a:cubicBezTo>
                      <a:pt x="439254" y="249295"/>
                      <a:pt x="432449" y="250784"/>
                      <a:pt x="425461" y="252146"/>
                    </a:cubicBezTo>
                    <a:cubicBezTo>
                      <a:pt x="423428" y="252563"/>
                      <a:pt x="421296" y="252965"/>
                      <a:pt x="419143" y="253361"/>
                    </a:cubicBezTo>
                    <a:cubicBezTo>
                      <a:pt x="411668" y="254723"/>
                      <a:pt x="404864" y="255838"/>
                      <a:pt x="397890" y="256841"/>
                    </a:cubicBezTo>
                    <a:lnTo>
                      <a:pt x="392645" y="257631"/>
                    </a:lnTo>
                    <a:cubicBezTo>
                      <a:pt x="383828" y="258824"/>
                      <a:pt x="374793" y="259841"/>
                      <a:pt x="365687" y="260688"/>
                    </a:cubicBezTo>
                    <a:lnTo>
                      <a:pt x="358727" y="261224"/>
                    </a:lnTo>
                    <a:cubicBezTo>
                      <a:pt x="351379" y="261817"/>
                      <a:pt x="343869" y="262311"/>
                      <a:pt x="336182" y="262706"/>
                    </a:cubicBezTo>
                    <a:lnTo>
                      <a:pt x="327796" y="263102"/>
                    </a:lnTo>
                    <a:cubicBezTo>
                      <a:pt x="307714" y="263864"/>
                      <a:pt x="286121" y="263864"/>
                      <a:pt x="266187" y="263102"/>
                    </a:cubicBezTo>
                    <a:lnTo>
                      <a:pt x="257864" y="262706"/>
                    </a:lnTo>
                    <a:cubicBezTo>
                      <a:pt x="250036" y="262311"/>
                      <a:pt x="242512" y="261817"/>
                      <a:pt x="235163" y="261224"/>
                    </a:cubicBezTo>
                    <a:lnTo>
                      <a:pt x="230328" y="260829"/>
                    </a:lnTo>
                    <a:lnTo>
                      <a:pt x="227427" y="256890"/>
                    </a:lnTo>
                    <a:cubicBezTo>
                      <a:pt x="220495" y="246859"/>
                      <a:pt x="213239" y="237676"/>
                      <a:pt x="205735" y="229424"/>
                    </a:cubicBezTo>
                    <a:lnTo>
                      <a:pt x="186542" y="208304"/>
                    </a:lnTo>
                    <a:lnTo>
                      <a:pt x="214841" y="211947"/>
                    </a:lnTo>
                    <a:cubicBezTo>
                      <a:pt x="241855" y="215420"/>
                      <a:pt x="269483" y="217184"/>
                      <a:pt x="296956" y="217184"/>
                    </a:cubicBezTo>
                    <a:cubicBezTo>
                      <a:pt x="451423" y="217184"/>
                      <a:pt x="549992" y="166651"/>
                      <a:pt x="549992" y="131858"/>
                    </a:cubicBezTo>
                    <a:cubicBezTo>
                      <a:pt x="549992" y="97072"/>
                      <a:pt x="451423" y="46546"/>
                      <a:pt x="296956" y="46546"/>
                    </a:cubicBezTo>
                    <a:cubicBezTo>
                      <a:pt x="142489" y="46546"/>
                      <a:pt x="43913" y="97072"/>
                      <a:pt x="43913" y="131858"/>
                    </a:cubicBezTo>
                    <a:cubicBezTo>
                      <a:pt x="43913" y="135077"/>
                      <a:pt x="44957" y="138712"/>
                      <a:pt x="47033" y="142658"/>
                    </a:cubicBezTo>
                    <a:lnTo>
                      <a:pt x="55440" y="158731"/>
                    </a:lnTo>
                    <a:lnTo>
                      <a:pt x="37327" y="158025"/>
                    </a:lnTo>
                    <a:cubicBezTo>
                      <a:pt x="30162" y="157757"/>
                      <a:pt x="22673" y="158004"/>
                      <a:pt x="15254" y="158279"/>
                    </a:cubicBezTo>
                    <a:lnTo>
                      <a:pt x="0" y="158780"/>
                    </a:lnTo>
                    <a:lnTo>
                      <a:pt x="0" y="125484"/>
                    </a:lnTo>
                    <a:cubicBezTo>
                      <a:pt x="0" y="122025"/>
                      <a:pt x="805" y="118651"/>
                      <a:pt x="2449" y="115213"/>
                    </a:cubicBezTo>
                    <a:cubicBezTo>
                      <a:pt x="16595" y="59562"/>
                      <a:pt x="114479" y="0"/>
                      <a:pt x="296970" y="0"/>
                    </a:cubicBezTo>
                    <a:cubicBezTo>
                      <a:pt x="479277" y="0"/>
                      <a:pt x="577331" y="59901"/>
                      <a:pt x="591745" y="115891"/>
                    </a:cubicBezTo>
                    <a:cubicBezTo>
                      <a:pt x="593157" y="118771"/>
                      <a:pt x="593933" y="122138"/>
                      <a:pt x="593933" y="125484"/>
                    </a:cubicBezTo>
                    <a:lnTo>
                      <a:pt x="593933" y="598210"/>
                    </a:lnTo>
                    <a:cubicBezTo>
                      <a:pt x="593933" y="601704"/>
                      <a:pt x="593199" y="605156"/>
                      <a:pt x="591787" y="608269"/>
                    </a:cubicBezTo>
                    <a:cubicBezTo>
                      <a:pt x="575969" y="675200"/>
                      <a:pt x="452270" y="723701"/>
                      <a:pt x="296963" y="723701"/>
                    </a:cubicBezTo>
                    <a:close/>
                    <a:moveTo>
                      <a:pt x="265650" y="701896"/>
                    </a:moveTo>
                    <a:cubicBezTo>
                      <a:pt x="276860" y="702433"/>
                      <a:pt x="286954" y="702687"/>
                      <a:pt x="296970" y="702687"/>
                    </a:cubicBezTo>
                    <a:cubicBezTo>
                      <a:pt x="438393" y="702687"/>
                      <a:pt x="559098" y="658492"/>
                      <a:pt x="571761" y="602085"/>
                    </a:cubicBezTo>
                    <a:lnTo>
                      <a:pt x="572206" y="600751"/>
                    </a:lnTo>
                    <a:cubicBezTo>
                      <a:pt x="572933" y="599135"/>
                      <a:pt x="572933" y="598535"/>
                      <a:pt x="572933" y="598210"/>
                    </a:cubicBezTo>
                    <a:lnTo>
                      <a:pt x="572933" y="125484"/>
                    </a:lnTo>
                    <a:cubicBezTo>
                      <a:pt x="572933" y="125180"/>
                      <a:pt x="572750" y="124644"/>
                      <a:pt x="572404" y="123966"/>
                    </a:cubicBezTo>
                    <a:lnTo>
                      <a:pt x="571839" y="122456"/>
                    </a:lnTo>
                    <a:cubicBezTo>
                      <a:pt x="559910" y="73595"/>
                      <a:pt x="468802" y="21007"/>
                      <a:pt x="296970" y="21007"/>
                    </a:cubicBezTo>
                    <a:cubicBezTo>
                      <a:pt x="132691" y="21007"/>
                      <a:pt x="34482" y="71661"/>
                      <a:pt x="22383" y="121700"/>
                    </a:cubicBezTo>
                    <a:lnTo>
                      <a:pt x="21910" y="123034"/>
                    </a:lnTo>
                    <a:cubicBezTo>
                      <a:pt x="21070" y="124827"/>
                      <a:pt x="21007" y="125357"/>
                      <a:pt x="21007" y="125484"/>
                    </a:cubicBezTo>
                    <a:lnTo>
                      <a:pt x="21007" y="137074"/>
                    </a:lnTo>
                    <a:cubicBezTo>
                      <a:pt x="21769" y="137046"/>
                      <a:pt x="22525" y="137025"/>
                      <a:pt x="23287" y="137004"/>
                    </a:cubicBezTo>
                    <a:cubicBezTo>
                      <a:pt x="23040" y="135274"/>
                      <a:pt x="22920" y="133566"/>
                      <a:pt x="22920" y="131865"/>
                    </a:cubicBezTo>
                    <a:cubicBezTo>
                      <a:pt x="22920" y="80738"/>
                      <a:pt x="127693" y="25546"/>
                      <a:pt x="296970" y="25546"/>
                    </a:cubicBezTo>
                    <a:cubicBezTo>
                      <a:pt x="466233" y="25546"/>
                      <a:pt x="571006" y="80731"/>
                      <a:pt x="571006" y="131865"/>
                    </a:cubicBezTo>
                    <a:cubicBezTo>
                      <a:pt x="571006" y="183006"/>
                      <a:pt x="466233" y="238198"/>
                      <a:pt x="296970" y="238198"/>
                    </a:cubicBezTo>
                    <a:cubicBezTo>
                      <a:pt x="277354" y="238198"/>
                      <a:pt x="257582" y="237316"/>
                      <a:pt x="237973" y="235580"/>
                    </a:cubicBezTo>
                    <a:cubicBezTo>
                      <a:pt x="239229" y="237252"/>
                      <a:pt x="240472" y="238961"/>
                      <a:pt x="241700" y="240676"/>
                    </a:cubicBezTo>
                    <a:cubicBezTo>
                      <a:pt x="247403" y="241092"/>
                      <a:pt x="253050" y="241445"/>
                      <a:pt x="258796" y="241728"/>
                    </a:cubicBezTo>
                    <a:lnTo>
                      <a:pt x="267076" y="242123"/>
                    </a:lnTo>
                    <a:cubicBezTo>
                      <a:pt x="286304" y="242829"/>
                      <a:pt x="307530" y="242829"/>
                      <a:pt x="326942" y="242123"/>
                    </a:cubicBezTo>
                    <a:lnTo>
                      <a:pt x="334699" y="241749"/>
                    </a:lnTo>
                    <a:cubicBezTo>
                      <a:pt x="342605" y="241354"/>
                      <a:pt x="349911" y="240881"/>
                      <a:pt x="357054" y="240288"/>
                    </a:cubicBezTo>
                    <a:lnTo>
                      <a:pt x="363887" y="239758"/>
                    </a:lnTo>
                    <a:cubicBezTo>
                      <a:pt x="372725" y="238947"/>
                      <a:pt x="381457" y="237965"/>
                      <a:pt x="389744" y="236843"/>
                    </a:cubicBezTo>
                    <a:lnTo>
                      <a:pt x="394861" y="236074"/>
                    </a:lnTo>
                    <a:cubicBezTo>
                      <a:pt x="401624" y="235085"/>
                      <a:pt x="408174" y="234020"/>
                      <a:pt x="414569" y="232862"/>
                    </a:cubicBezTo>
                    <a:lnTo>
                      <a:pt x="415995" y="232594"/>
                    </a:lnTo>
                    <a:cubicBezTo>
                      <a:pt x="418092" y="232198"/>
                      <a:pt x="419751" y="231888"/>
                      <a:pt x="421381" y="231563"/>
                    </a:cubicBezTo>
                    <a:cubicBezTo>
                      <a:pt x="428129" y="230236"/>
                      <a:pt x="434616" y="228810"/>
                      <a:pt x="440878" y="227300"/>
                    </a:cubicBezTo>
                    <a:lnTo>
                      <a:pt x="444012" y="226580"/>
                    </a:lnTo>
                    <a:cubicBezTo>
                      <a:pt x="450414" y="224977"/>
                      <a:pt x="457070" y="223114"/>
                      <a:pt x="464228" y="220904"/>
                    </a:cubicBezTo>
                    <a:lnTo>
                      <a:pt x="469586" y="219182"/>
                    </a:lnTo>
                    <a:cubicBezTo>
                      <a:pt x="474435" y="217594"/>
                      <a:pt x="479171" y="215949"/>
                      <a:pt x="483753" y="214234"/>
                    </a:cubicBezTo>
                    <a:lnTo>
                      <a:pt x="488743" y="212349"/>
                    </a:lnTo>
                    <a:cubicBezTo>
                      <a:pt x="494913" y="209893"/>
                      <a:pt x="500270" y="207592"/>
                      <a:pt x="505021" y="205347"/>
                    </a:cubicBezTo>
                    <a:lnTo>
                      <a:pt x="506969" y="204352"/>
                    </a:lnTo>
                    <a:cubicBezTo>
                      <a:pt x="511529" y="202128"/>
                      <a:pt x="515729" y="199933"/>
                      <a:pt x="519738" y="197660"/>
                    </a:cubicBezTo>
                    <a:cubicBezTo>
                      <a:pt x="521030" y="196919"/>
                      <a:pt x="522350" y="196149"/>
                      <a:pt x="523642" y="195359"/>
                    </a:cubicBezTo>
                    <a:cubicBezTo>
                      <a:pt x="527291" y="193199"/>
                      <a:pt x="530630" y="191046"/>
                      <a:pt x="533814" y="188836"/>
                    </a:cubicBezTo>
                    <a:lnTo>
                      <a:pt x="536524" y="187008"/>
                    </a:lnTo>
                    <a:cubicBezTo>
                      <a:pt x="540032" y="184460"/>
                      <a:pt x="543512" y="181679"/>
                      <a:pt x="546668" y="178905"/>
                    </a:cubicBezTo>
                    <a:lnTo>
                      <a:pt x="550303" y="175531"/>
                    </a:lnTo>
                    <a:cubicBezTo>
                      <a:pt x="551305" y="174627"/>
                      <a:pt x="552237" y="173773"/>
                      <a:pt x="553077" y="172933"/>
                    </a:cubicBezTo>
                    <a:lnTo>
                      <a:pt x="571027" y="154771"/>
                    </a:lnTo>
                    <a:lnTo>
                      <a:pt x="570674" y="277819"/>
                    </a:lnTo>
                    <a:cubicBezTo>
                      <a:pt x="570526" y="278384"/>
                      <a:pt x="570484" y="278899"/>
                      <a:pt x="570547" y="279309"/>
                    </a:cubicBezTo>
                    <a:cubicBezTo>
                      <a:pt x="570844" y="281257"/>
                      <a:pt x="571013" y="283226"/>
                      <a:pt x="571013" y="285189"/>
                    </a:cubicBezTo>
                    <a:cubicBezTo>
                      <a:pt x="571013" y="288132"/>
                      <a:pt x="570484" y="290687"/>
                      <a:pt x="570018" y="292946"/>
                    </a:cubicBezTo>
                    <a:cubicBezTo>
                      <a:pt x="569482" y="295473"/>
                      <a:pt x="568931" y="297457"/>
                      <a:pt x="568162" y="299589"/>
                    </a:cubicBezTo>
                    <a:cubicBezTo>
                      <a:pt x="567540" y="301254"/>
                      <a:pt x="566842" y="302864"/>
                      <a:pt x="566072" y="304438"/>
                    </a:cubicBezTo>
                    <a:cubicBezTo>
                      <a:pt x="565119" y="306379"/>
                      <a:pt x="564053" y="308341"/>
                      <a:pt x="562797" y="310268"/>
                    </a:cubicBezTo>
                    <a:cubicBezTo>
                      <a:pt x="561915" y="311638"/>
                      <a:pt x="560891" y="313057"/>
                      <a:pt x="559825" y="314454"/>
                    </a:cubicBezTo>
                    <a:cubicBezTo>
                      <a:pt x="558385" y="316360"/>
                      <a:pt x="556825" y="318280"/>
                      <a:pt x="555060" y="320200"/>
                    </a:cubicBezTo>
                    <a:cubicBezTo>
                      <a:pt x="553980" y="321358"/>
                      <a:pt x="552865" y="322459"/>
                      <a:pt x="551715" y="323595"/>
                    </a:cubicBezTo>
                    <a:cubicBezTo>
                      <a:pt x="549597" y="325642"/>
                      <a:pt x="547437" y="327640"/>
                      <a:pt x="545016" y="329638"/>
                    </a:cubicBezTo>
                    <a:cubicBezTo>
                      <a:pt x="544176" y="330330"/>
                      <a:pt x="543322" y="330979"/>
                      <a:pt x="542468" y="331635"/>
                    </a:cubicBezTo>
                    <a:cubicBezTo>
                      <a:pt x="538995" y="334318"/>
                      <a:pt x="536072" y="336449"/>
                      <a:pt x="532875" y="338539"/>
                    </a:cubicBezTo>
                    <a:cubicBezTo>
                      <a:pt x="532077" y="339075"/>
                      <a:pt x="531110" y="339675"/>
                      <a:pt x="530150" y="340254"/>
                    </a:cubicBezTo>
                    <a:cubicBezTo>
                      <a:pt x="526663" y="342442"/>
                      <a:pt x="522901" y="344708"/>
                      <a:pt x="518821" y="346882"/>
                    </a:cubicBezTo>
                    <a:lnTo>
                      <a:pt x="517621" y="347518"/>
                    </a:lnTo>
                    <a:cubicBezTo>
                      <a:pt x="512235" y="350334"/>
                      <a:pt x="507611" y="352593"/>
                      <a:pt x="503058" y="354633"/>
                    </a:cubicBezTo>
                    <a:cubicBezTo>
                      <a:pt x="474993" y="367127"/>
                      <a:pt x="440038" y="377037"/>
                      <a:pt x="401955" y="383299"/>
                    </a:cubicBezTo>
                    <a:cubicBezTo>
                      <a:pt x="393986" y="384618"/>
                      <a:pt x="386066" y="385748"/>
                      <a:pt x="377744" y="386764"/>
                    </a:cubicBezTo>
                    <a:lnTo>
                      <a:pt x="373593" y="387195"/>
                    </a:lnTo>
                    <a:cubicBezTo>
                      <a:pt x="366661" y="388007"/>
                      <a:pt x="359532" y="388769"/>
                      <a:pt x="352177" y="389355"/>
                    </a:cubicBezTo>
                    <a:cubicBezTo>
                      <a:pt x="350165" y="389517"/>
                      <a:pt x="348069" y="389637"/>
                      <a:pt x="345958" y="389757"/>
                    </a:cubicBezTo>
                    <a:lnTo>
                      <a:pt x="338984" y="390195"/>
                    </a:lnTo>
                    <a:cubicBezTo>
                      <a:pt x="334459" y="390491"/>
                      <a:pt x="329928" y="390795"/>
                      <a:pt x="325255" y="390978"/>
                    </a:cubicBezTo>
                    <a:cubicBezTo>
                      <a:pt x="306323" y="391670"/>
                      <a:pt x="286834" y="391670"/>
                      <a:pt x="269116" y="390964"/>
                    </a:cubicBezTo>
                    <a:lnTo>
                      <a:pt x="269116" y="395524"/>
                    </a:lnTo>
                    <a:cubicBezTo>
                      <a:pt x="278723" y="395884"/>
                      <a:pt x="287900" y="396061"/>
                      <a:pt x="296991" y="396061"/>
                    </a:cubicBezTo>
                    <a:cubicBezTo>
                      <a:pt x="407101" y="396061"/>
                      <a:pt x="497235" y="373536"/>
                      <a:pt x="544289" y="334261"/>
                    </a:cubicBezTo>
                    <a:cubicBezTo>
                      <a:pt x="547282" y="331826"/>
                      <a:pt x="550141" y="329235"/>
                      <a:pt x="553084" y="326264"/>
                    </a:cubicBezTo>
                    <a:lnTo>
                      <a:pt x="571049" y="308214"/>
                    </a:lnTo>
                    <a:lnTo>
                      <a:pt x="570696" y="431136"/>
                    </a:lnTo>
                    <a:cubicBezTo>
                      <a:pt x="570547" y="431701"/>
                      <a:pt x="570505" y="432216"/>
                      <a:pt x="570569" y="432625"/>
                    </a:cubicBezTo>
                    <a:cubicBezTo>
                      <a:pt x="570865" y="434559"/>
                      <a:pt x="571034" y="436536"/>
                      <a:pt x="571034" y="438505"/>
                    </a:cubicBezTo>
                    <a:cubicBezTo>
                      <a:pt x="571034" y="441505"/>
                      <a:pt x="570477" y="444166"/>
                      <a:pt x="570025" y="446298"/>
                    </a:cubicBezTo>
                    <a:cubicBezTo>
                      <a:pt x="569503" y="448797"/>
                      <a:pt x="568931" y="450844"/>
                      <a:pt x="568169" y="452933"/>
                    </a:cubicBezTo>
                    <a:cubicBezTo>
                      <a:pt x="567583" y="454536"/>
                      <a:pt x="566877" y="456145"/>
                      <a:pt x="566086" y="457754"/>
                    </a:cubicBezTo>
                    <a:cubicBezTo>
                      <a:pt x="565155" y="459667"/>
                      <a:pt x="564089" y="461616"/>
                      <a:pt x="562839" y="463543"/>
                    </a:cubicBezTo>
                    <a:cubicBezTo>
                      <a:pt x="561950" y="464926"/>
                      <a:pt x="560926" y="466338"/>
                      <a:pt x="559860" y="467750"/>
                    </a:cubicBezTo>
                    <a:cubicBezTo>
                      <a:pt x="558385" y="469684"/>
                      <a:pt x="556825" y="471611"/>
                      <a:pt x="555046" y="473531"/>
                    </a:cubicBezTo>
                    <a:cubicBezTo>
                      <a:pt x="554009" y="474653"/>
                      <a:pt x="552872" y="475776"/>
                      <a:pt x="551708" y="476912"/>
                    </a:cubicBezTo>
                    <a:cubicBezTo>
                      <a:pt x="549632" y="478952"/>
                      <a:pt x="547444" y="480964"/>
                      <a:pt x="545002" y="482961"/>
                    </a:cubicBezTo>
                    <a:cubicBezTo>
                      <a:pt x="544268" y="483561"/>
                      <a:pt x="543470" y="484183"/>
                      <a:pt x="542651" y="484804"/>
                    </a:cubicBezTo>
                    <a:lnTo>
                      <a:pt x="541839" y="485432"/>
                    </a:lnTo>
                    <a:cubicBezTo>
                      <a:pt x="538966" y="487634"/>
                      <a:pt x="536058" y="489773"/>
                      <a:pt x="532854" y="491855"/>
                    </a:cubicBezTo>
                    <a:cubicBezTo>
                      <a:pt x="532296" y="492237"/>
                      <a:pt x="531562" y="492702"/>
                      <a:pt x="530806" y="493168"/>
                    </a:cubicBezTo>
                    <a:cubicBezTo>
                      <a:pt x="526649" y="495766"/>
                      <a:pt x="522894" y="498025"/>
                      <a:pt x="518835" y="500199"/>
                    </a:cubicBezTo>
                    <a:lnTo>
                      <a:pt x="517289" y="500989"/>
                    </a:lnTo>
                    <a:cubicBezTo>
                      <a:pt x="512545" y="503495"/>
                      <a:pt x="507865" y="505789"/>
                      <a:pt x="503058" y="507935"/>
                    </a:cubicBezTo>
                    <a:cubicBezTo>
                      <a:pt x="475049" y="520422"/>
                      <a:pt x="440087" y="530333"/>
                      <a:pt x="401955" y="536608"/>
                    </a:cubicBezTo>
                    <a:cubicBezTo>
                      <a:pt x="393781" y="537949"/>
                      <a:pt x="385861" y="539086"/>
                      <a:pt x="377737" y="540067"/>
                    </a:cubicBezTo>
                    <a:lnTo>
                      <a:pt x="373636" y="540504"/>
                    </a:lnTo>
                    <a:cubicBezTo>
                      <a:pt x="366654" y="541309"/>
                      <a:pt x="359532" y="542072"/>
                      <a:pt x="352198" y="542679"/>
                    </a:cubicBezTo>
                    <a:cubicBezTo>
                      <a:pt x="350130" y="542834"/>
                      <a:pt x="348026" y="542954"/>
                      <a:pt x="345923" y="543067"/>
                    </a:cubicBezTo>
                    <a:lnTo>
                      <a:pt x="340029" y="543434"/>
                    </a:lnTo>
                    <a:cubicBezTo>
                      <a:pt x="335172" y="543773"/>
                      <a:pt x="330273" y="544112"/>
                      <a:pt x="325212" y="544288"/>
                    </a:cubicBezTo>
                    <a:cubicBezTo>
                      <a:pt x="306316" y="544959"/>
                      <a:pt x="286615" y="544959"/>
                      <a:pt x="268707" y="544260"/>
                    </a:cubicBezTo>
                    <a:cubicBezTo>
                      <a:pt x="268262" y="544246"/>
                      <a:pt x="267824" y="544224"/>
                      <a:pt x="267387" y="544203"/>
                    </a:cubicBezTo>
                    <a:lnTo>
                      <a:pt x="267387" y="548770"/>
                    </a:lnTo>
                    <a:cubicBezTo>
                      <a:pt x="277516" y="549173"/>
                      <a:pt x="287257" y="549370"/>
                      <a:pt x="296984" y="549370"/>
                    </a:cubicBezTo>
                    <a:cubicBezTo>
                      <a:pt x="407108" y="549370"/>
                      <a:pt x="497242" y="526846"/>
                      <a:pt x="544275" y="487571"/>
                    </a:cubicBezTo>
                    <a:cubicBezTo>
                      <a:pt x="547246" y="485157"/>
                      <a:pt x="550098" y="482566"/>
                      <a:pt x="553084" y="479573"/>
                    </a:cubicBezTo>
                    <a:lnTo>
                      <a:pt x="571042" y="461467"/>
                    </a:lnTo>
                    <a:lnTo>
                      <a:pt x="570653" y="597172"/>
                    </a:lnTo>
                    <a:cubicBezTo>
                      <a:pt x="563446" y="646019"/>
                      <a:pt x="456837" y="698148"/>
                      <a:pt x="296984" y="698148"/>
                    </a:cubicBezTo>
                    <a:cubicBezTo>
                      <a:pt x="287130" y="698148"/>
                      <a:pt x="276824" y="697887"/>
                      <a:pt x="265664" y="697343"/>
                    </a:cubicBezTo>
                    <a:lnTo>
                      <a:pt x="265664" y="701896"/>
                    </a:lnTo>
                    <a:close/>
                  </a:path>
                </a:pathLst>
              </a:custGeom>
              <a:solidFill>
                <a:srgbClr val="FFFFFF"/>
              </a:solidFill>
              <a:ln w="7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</p:grpSp>
      <p:grpSp>
        <p:nvGrpSpPr>
          <p:cNvPr id="154" name="Grupa 153">
            <a:extLst>
              <a:ext uri="{FF2B5EF4-FFF2-40B4-BE49-F238E27FC236}">
                <a16:creationId xmlns:a16="http://schemas.microsoft.com/office/drawing/2014/main" id="{7A80290D-F021-46CB-AA58-4E1E05AF4C89}"/>
              </a:ext>
            </a:extLst>
          </p:cNvPr>
          <p:cNvGrpSpPr/>
          <p:nvPr/>
        </p:nvGrpSpPr>
        <p:grpSpPr>
          <a:xfrm>
            <a:off x="1372460" y="4593407"/>
            <a:ext cx="990059" cy="923330"/>
            <a:chOff x="1372460" y="4593407"/>
            <a:chExt cx="990059" cy="923330"/>
          </a:xfrm>
        </p:grpSpPr>
        <p:sp>
          <p:nvSpPr>
            <p:cNvPr id="66" name="Prostokąt: zaokrąglone rogi 65">
              <a:extLst>
                <a:ext uri="{FF2B5EF4-FFF2-40B4-BE49-F238E27FC236}">
                  <a16:creationId xmlns:a16="http://schemas.microsoft.com/office/drawing/2014/main" id="{82ACD23A-B7BB-4EE2-B69F-F9F5F3ECE99D}"/>
                </a:ext>
              </a:extLst>
            </p:cNvPr>
            <p:cNvSpPr/>
            <p:nvPr/>
          </p:nvSpPr>
          <p:spPr>
            <a:xfrm>
              <a:off x="1372460" y="4593407"/>
              <a:ext cx="990059" cy="923330"/>
            </a:xfrm>
            <a:prstGeom prst="roundRect">
              <a:avLst/>
            </a:prstGeom>
            <a:solidFill>
              <a:srgbClr val="00A4E0"/>
            </a:solidFill>
            <a:ln>
              <a:solidFill>
                <a:srgbClr val="00A4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52" name="Grafika 151">
              <a:extLst>
                <a:ext uri="{FF2B5EF4-FFF2-40B4-BE49-F238E27FC236}">
                  <a16:creationId xmlns:a16="http://schemas.microsoft.com/office/drawing/2014/main" id="{1840B4D4-DE3C-4110-8563-AEB2F5FD9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flipH="1">
              <a:off x="1524000" y="4692871"/>
              <a:ext cx="709371" cy="709371"/>
            </a:xfrm>
            <a:prstGeom prst="rect">
              <a:avLst/>
            </a:prstGeom>
          </p:spPr>
        </p:pic>
      </p:grpSp>
      <p:pic>
        <p:nvPicPr>
          <p:cNvPr id="153" name="Grafika 152">
            <a:extLst>
              <a:ext uri="{FF2B5EF4-FFF2-40B4-BE49-F238E27FC236}">
                <a16:creationId xmlns:a16="http://schemas.microsoft.com/office/drawing/2014/main" id="{F4E578EB-0D85-4A69-9E41-26650C8E10F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flipH="1">
            <a:off x="4949428" y="4699218"/>
            <a:ext cx="709371" cy="709371"/>
          </a:xfrm>
          <a:prstGeom prst="rect">
            <a:avLst/>
          </a:prstGeom>
        </p:spPr>
      </p:pic>
      <p:grpSp>
        <p:nvGrpSpPr>
          <p:cNvPr id="5" name="Grupa 4">
            <a:extLst>
              <a:ext uri="{FF2B5EF4-FFF2-40B4-BE49-F238E27FC236}">
                <a16:creationId xmlns:a16="http://schemas.microsoft.com/office/drawing/2014/main" id="{271669EB-32A2-4FB5-B2E7-B31F4261A470}"/>
              </a:ext>
            </a:extLst>
          </p:cNvPr>
          <p:cNvGrpSpPr/>
          <p:nvPr/>
        </p:nvGrpSpPr>
        <p:grpSpPr>
          <a:xfrm>
            <a:off x="8894717" y="4995453"/>
            <a:ext cx="1602344" cy="1494348"/>
            <a:chOff x="8894717" y="4995453"/>
            <a:chExt cx="1602344" cy="1494348"/>
          </a:xfrm>
        </p:grpSpPr>
        <p:sp>
          <p:nvSpPr>
            <p:cNvPr id="70" name="Prostokąt: zaokrąglone rogi 69">
              <a:extLst>
                <a:ext uri="{FF2B5EF4-FFF2-40B4-BE49-F238E27FC236}">
                  <a16:creationId xmlns:a16="http://schemas.microsoft.com/office/drawing/2014/main" id="{A20E1A94-65F8-4EAF-9FA9-7D7E4EAF8BEC}"/>
                </a:ext>
              </a:extLst>
            </p:cNvPr>
            <p:cNvSpPr/>
            <p:nvPr/>
          </p:nvSpPr>
          <p:spPr>
            <a:xfrm>
              <a:off x="8894717" y="4995453"/>
              <a:ext cx="1602344" cy="149434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4" name="Grafika 3">
              <a:extLst>
                <a:ext uri="{FF2B5EF4-FFF2-40B4-BE49-F238E27FC236}">
                  <a16:creationId xmlns:a16="http://schemas.microsoft.com/office/drawing/2014/main" id="{FC1A7676-D846-4457-A045-E75488C63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181289" y="5263361"/>
              <a:ext cx="1128346" cy="1038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85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>
            <a:stCxn id="13" idx="6"/>
          </p:cNvCxnSpPr>
          <p:nvPr/>
        </p:nvCxnSpPr>
        <p:spPr>
          <a:xfrm>
            <a:off x="9042400" y="3429000"/>
            <a:ext cx="3149600" cy="0"/>
          </a:xfrm>
          <a:prstGeom prst="line">
            <a:avLst/>
          </a:prstGeom>
          <a:ln w="25400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380941"/>
            <a:ext cx="6348186" cy="923330"/>
          </a:xfrm>
        </p:spPr>
        <p:txBody>
          <a:bodyPr/>
          <a:lstStyle/>
          <a:p>
            <a:r>
              <a:rPr lang="pl-PL" dirty="0"/>
              <a:t>Przygotowanie </a:t>
            </a:r>
            <a:br>
              <a:rPr lang="pl-PL" dirty="0"/>
            </a:br>
            <a:r>
              <a:rPr lang="pl-PL" dirty="0">
                <a:solidFill>
                  <a:schemeClr val="accent1"/>
                </a:solidFill>
              </a:rPr>
              <a:t>akt pracowniczych do transportu</a:t>
            </a:r>
            <a:endParaRPr lang="uk-UA" dirty="0">
              <a:solidFill>
                <a:schemeClr val="accent1"/>
              </a:solidFill>
            </a:endParaRP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4CA2CBE1-1999-48A4-B040-D5B396B47577}"/>
              </a:ext>
            </a:extLst>
          </p:cNvPr>
          <p:cNvGrpSpPr/>
          <p:nvPr/>
        </p:nvGrpSpPr>
        <p:grpSpPr>
          <a:xfrm>
            <a:off x="2879272" y="1921012"/>
            <a:ext cx="4053114" cy="2629728"/>
            <a:chOff x="2879272" y="1921012"/>
            <a:chExt cx="4053114" cy="2629728"/>
          </a:xfrm>
        </p:grpSpPr>
        <p:grpSp>
          <p:nvGrpSpPr>
            <p:cNvPr id="8" name="Group 7"/>
            <p:cNvGrpSpPr/>
            <p:nvPr/>
          </p:nvGrpSpPr>
          <p:grpSpPr>
            <a:xfrm>
              <a:off x="2879272" y="3276601"/>
              <a:ext cx="4053114" cy="1274139"/>
              <a:chOff x="4318907" y="4914900"/>
              <a:chExt cx="6079671" cy="1911208"/>
            </a:xfrm>
          </p:grpSpPr>
          <p:cxnSp>
            <p:nvCxnSpPr>
              <p:cNvPr id="10" name="Straight Connector 9"/>
              <p:cNvCxnSpPr>
                <a:cxnSpLocks/>
                <a:endCxn id="12" idx="2"/>
              </p:cNvCxnSpPr>
              <p:nvPr/>
            </p:nvCxnSpPr>
            <p:spPr>
              <a:xfrm>
                <a:off x="4318907" y="5143500"/>
                <a:ext cx="3936546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Group 6"/>
              <p:cNvGrpSpPr/>
              <p:nvPr/>
            </p:nvGrpSpPr>
            <p:grpSpPr>
              <a:xfrm>
                <a:off x="6569528" y="4914900"/>
                <a:ext cx="3829050" cy="1911208"/>
                <a:chOff x="6569528" y="4914900"/>
                <a:chExt cx="3829050" cy="1911208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8255453" y="4914900"/>
                  <a:ext cx="457200" cy="457200"/>
                </a:xfrm>
                <a:prstGeom prst="ellipse">
                  <a:avLst/>
                </a:prstGeom>
                <a:solidFill>
                  <a:schemeClr val="accent1"/>
                </a:solidFill>
                <a:ln w="635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uk-UA" sz="1867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6569528" y="5579612"/>
                  <a:ext cx="3829050" cy="12464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2400" dirty="0">
                      <a:latin typeface="+mj-lt"/>
                    </a:rPr>
                    <a:t>Sprawdzenie </a:t>
                  </a:r>
                  <a:br>
                    <a:rPr lang="pl-PL" sz="2400" dirty="0">
                      <a:latin typeface="+mj-lt"/>
                    </a:rPr>
                  </a:br>
                  <a:r>
                    <a:rPr lang="pl-PL" sz="2400" dirty="0">
                      <a:latin typeface="+mj-lt"/>
                    </a:rPr>
                    <a:t>kompletności</a:t>
                  </a:r>
                  <a:endParaRPr lang="uk-UA" sz="2400" dirty="0">
                    <a:latin typeface="+mj-lt"/>
                  </a:endParaRPr>
                </a:p>
              </p:txBody>
            </p:sp>
          </p:grpSp>
        </p:grpSp>
        <p:pic>
          <p:nvPicPr>
            <p:cNvPr id="9" name="Grafika 8">
              <a:extLst>
                <a:ext uri="{FF2B5EF4-FFF2-40B4-BE49-F238E27FC236}">
                  <a16:creationId xmlns:a16="http://schemas.microsoft.com/office/drawing/2014/main" id="{C21CD01D-9A3C-4DA2-99CC-9C5C7B623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81600" y="1921012"/>
              <a:ext cx="1063966" cy="1138329"/>
            </a:xfrm>
            <a:prstGeom prst="rect">
              <a:avLst/>
            </a:prstGeom>
          </p:spPr>
        </p:pic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id="{C7D09D7E-4378-4132-9050-924CDFE9AD2C}"/>
              </a:ext>
            </a:extLst>
          </p:cNvPr>
          <p:cNvGrpSpPr/>
          <p:nvPr/>
        </p:nvGrpSpPr>
        <p:grpSpPr>
          <a:xfrm>
            <a:off x="5808435" y="2054305"/>
            <a:ext cx="4357915" cy="2127101"/>
            <a:chOff x="5808435" y="2054305"/>
            <a:chExt cx="4357915" cy="2127101"/>
          </a:xfrm>
        </p:grpSpPr>
        <p:grpSp>
          <p:nvGrpSpPr>
            <p:cNvPr id="29" name="Group 28"/>
            <p:cNvGrpSpPr/>
            <p:nvPr/>
          </p:nvGrpSpPr>
          <p:grpSpPr>
            <a:xfrm>
              <a:off x="5808435" y="3276600"/>
              <a:ext cx="4357915" cy="904806"/>
              <a:chOff x="8712653" y="4914900"/>
              <a:chExt cx="6536872" cy="1357209"/>
            </a:xfrm>
          </p:grpSpPr>
          <p:cxnSp>
            <p:nvCxnSpPr>
              <p:cNvPr id="25" name="Straight Connector 24"/>
              <p:cNvCxnSpPr>
                <a:stCxn id="12" idx="6"/>
                <a:endCxn id="13" idx="2"/>
              </p:cNvCxnSpPr>
              <p:nvPr/>
            </p:nvCxnSpPr>
            <p:spPr>
              <a:xfrm>
                <a:off x="8712653" y="5143500"/>
                <a:ext cx="4393747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/>
              <p:cNvSpPr/>
              <p:nvPr/>
            </p:nvSpPr>
            <p:spPr>
              <a:xfrm>
                <a:off x="13106400" y="4914900"/>
                <a:ext cx="457200" cy="457200"/>
              </a:xfrm>
              <a:prstGeom prst="ellipse">
                <a:avLst/>
              </a:prstGeom>
              <a:solidFill>
                <a:schemeClr val="accent1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uk-UA" sz="1867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1420475" y="5579612"/>
                <a:ext cx="3829050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2400" dirty="0">
                    <a:latin typeface="+mj-lt"/>
                  </a:rPr>
                  <a:t>Zabezpieczenie</a:t>
                </a:r>
                <a:endParaRPr lang="uk-UA" sz="2400" dirty="0">
                  <a:latin typeface="+mj-lt"/>
                </a:endParaRPr>
              </a:p>
            </p:txBody>
          </p:sp>
        </p:grpSp>
        <p:pic>
          <p:nvPicPr>
            <p:cNvPr id="11" name="Grafika 10">
              <a:extLst>
                <a:ext uri="{FF2B5EF4-FFF2-40B4-BE49-F238E27FC236}">
                  <a16:creationId xmlns:a16="http://schemas.microsoft.com/office/drawing/2014/main" id="{A53A4463-CDFA-4B49-9E03-E67678592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83600" y="2054305"/>
              <a:ext cx="812800" cy="812800"/>
            </a:xfrm>
            <a:prstGeom prst="rect">
              <a:avLst/>
            </a:prstGeom>
          </p:spPr>
        </p:pic>
      </p:grpSp>
      <p:sp>
        <p:nvSpPr>
          <p:cNvPr id="39" name="Prostokąt: zaokrąglone rogi 38">
            <a:extLst>
              <a:ext uri="{FF2B5EF4-FFF2-40B4-BE49-F238E27FC236}">
                <a16:creationId xmlns:a16="http://schemas.microsoft.com/office/drawing/2014/main" id="{E8AF91F8-2EA9-4F5F-A7CC-3F77C110B1BE}"/>
              </a:ext>
            </a:extLst>
          </p:cNvPr>
          <p:cNvSpPr/>
          <p:nvPr/>
        </p:nvSpPr>
        <p:spPr>
          <a:xfrm>
            <a:off x="905572" y="2072510"/>
            <a:ext cx="2552700" cy="238065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0" name="Grafika 39">
            <a:extLst>
              <a:ext uri="{FF2B5EF4-FFF2-40B4-BE49-F238E27FC236}">
                <a16:creationId xmlns:a16="http://schemas.microsoft.com/office/drawing/2014/main" id="{A3A72EBC-F4A4-4DB8-8E97-A79D34B110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337939" y="2352413"/>
            <a:ext cx="1828993" cy="182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91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380941"/>
            <a:ext cx="5359400" cy="923330"/>
          </a:xfrm>
        </p:spPr>
        <p:txBody>
          <a:bodyPr/>
          <a:lstStyle/>
          <a:p>
            <a:r>
              <a:rPr lang="pl-PL" dirty="0"/>
              <a:t>Przeniesienie </a:t>
            </a:r>
            <a:br>
              <a:rPr lang="pl-PL" dirty="0"/>
            </a:br>
            <a:r>
              <a:rPr lang="pl-PL" dirty="0">
                <a:solidFill>
                  <a:schemeClr val="accent1"/>
                </a:solidFill>
              </a:rPr>
              <a:t>akt pracowniczych</a:t>
            </a:r>
            <a:endParaRPr lang="uk-UA" dirty="0">
              <a:solidFill>
                <a:schemeClr val="accent1"/>
              </a:solidFill>
            </a:endParaRPr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C5A62BAD-A83F-4805-BE16-442A7631D755}"/>
              </a:ext>
            </a:extLst>
          </p:cNvPr>
          <p:cNvGrpSpPr/>
          <p:nvPr/>
        </p:nvGrpSpPr>
        <p:grpSpPr>
          <a:xfrm>
            <a:off x="0" y="1996325"/>
            <a:ext cx="4578350" cy="2923746"/>
            <a:chOff x="0" y="1996325"/>
            <a:chExt cx="4578350" cy="2923746"/>
          </a:xfrm>
        </p:grpSpPr>
        <p:cxnSp>
          <p:nvCxnSpPr>
            <p:cNvPr id="27" name="Straight Connector 26"/>
            <p:cNvCxnSpPr>
              <a:stCxn id="13" idx="6"/>
            </p:cNvCxnSpPr>
            <p:nvPr/>
          </p:nvCxnSpPr>
          <p:spPr>
            <a:xfrm flipH="1">
              <a:off x="0" y="3429000"/>
              <a:ext cx="3149601" cy="0"/>
            </a:xfrm>
            <a:prstGeom prst="line">
              <a:avLst/>
            </a:prstGeom>
            <a:ln w="25400">
              <a:solidFill>
                <a:schemeClr val="accent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2025650" y="3276601"/>
              <a:ext cx="2552700" cy="1643470"/>
              <a:chOff x="3038475" y="4914900"/>
              <a:chExt cx="3829050" cy="2465204"/>
            </a:xfrm>
          </p:grpSpPr>
          <p:sp>
            <p:nvSpPr>
              <p:cNvPr id="13" name="Oval 12"/>
              <p:cNvSpPr/>
              <p:nvPr/>
            </p:nvSpPr>
            <p:spPr>
              <a:xfrm rot="10800000">
                <a:off x="4724401" y="4914900"/>
                <a:ext cx="457200" cy="457200"/>
              </a:xfrm>
              <a:prstGeom prst="ellipse">
                <a:avLst/>
              </a:prstGeom>
              <a:solidFill>
                <a:schemeClr val="accent1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uk-UA" sz="1867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038475" y="5579611"/>
                <a:ext cx="3829050" cy="1800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2400" dirty="0">
                    <a:latin typeface="+mj-lt"/>
                  </a:rPr>
                  <a:t>Wydzielenie </a:t>
                </a:r>
                <a:br>
                  <a:rPr lang="pl-PL" sz="2400" dirty="0">
                    <a:latin typeface="+mj-lt"/>
                  </a:rPr>
                </a:br>
                <a:r>
                  <a:rPr lang="pl-PL" sz="2400" dirty="0">
                    <a:latin typeface="+mj-lt"/>
                  </a:rPr>
                  <a:t>specjalnych </a:t>
                </a:r>
              </a:p>
              <a:p>
                <a:pPr algn="ctr"/>
                <a:r>
                  <a:rPr lang="pl-PL" sz="2400" dirty="0">
                    <a:latin typeface="+mj-lt"/>
                  </a:rPr>
                  <a:t>pomieszczeń</a:t>
                </a:r>
                <a:endParaRPr lang="uk-UA" sz="2400" dirty="0">
                  <a:latin typeface="+mj-lt"/>
                </a:endParaRPr>
              </a:p>
            </p:txBody>
          </p:sp>
        </p:grpSp>
        <p:pic>
          <p:nvPicPr>
            <p:cNvPr id="6" name="Grafika 5">
              <a:extLst>
                <a:ext uri="{FF2B5EF4-FFF2-40B4-BE49-F238E27FC236}">
                  <a16:creationId xmlns:a16="http://schemas.microsoft.com/office/drawing/2014/main" id="{47330819-0149-4A39-A511-848FC7798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42418" y="1996325"/>
              <a:ext cx="919163" cy="919163"/>
            </a:xfrm>
            <a:prstGeom prst="rect">
              <a:avLst/>
            </a:prstGeom>
          </p:spPr>
        </p:pic>
      </p:grpSp>
      <p:grpSp>
        <p:nvGrpSpPr>
          <p:cNvPr id="15" name="Grupa 14">
            <a:extLst>
              <a:ext uri="{FF2B5EF4-FFF2-40B4-BE49-F238E27FC236}">
                <a16:creationId xmlns:a16="http://schemas.microsoft.com/office/drawing/2014/main" id="{9CDA4199-40C3-4A36-9EC5-282F311459E3}"/>
              </a:ext>
            </a:extLst>
          </p:cNvPr>
          <p:cNvGrpSpPr/>
          <p:nvPr/>
        </p:nvGrpSpPr>
        <p:grpSpPr>
          <a:xfrm>
            <a:off x="3454401" y="2003011"/>
            <a:ext cx="4376511" cy="2917060"/>
            <a:chOff x="3454401" y="2003011"/>
            <a:chExt cx="4376511" cy="2917060"/>
          </a:xfrm>
        </p:grpSpPr>
        <p:grpSp>
          <p:nvGrpSpPr>
            <p:cNvPr id="11" name="Group 10"/>
            <p:cNvGrpSpPr/>
            <p:nvPr/>
          </p:nvGrpSpPr>
          <p:grpSpPr>
            <a:xfrm>
              <a:off x="3454401" y="3276601"/>
              <a:ext cx="4376511" cy="1643470"/>
              <a:chOff x="5181601" y="4914900"/>
              <a:chExt cx="6564766" cy="2465204"/>
            </a:xfrm>
          </p:grpSpPr>
          <p:sp>
            <p:nvSpPr>
              <p:cNvPr id="12" name="Oval 11"/>
              <p:cNvSpPr/>
              <p:nvPr/>
            </p:nvSpPr>
            <p:spPr>
              <a:xfrm rot="10800000">
                <a:off x="9603242" y="4914900"/>
                <a:ext cx="457200" cy="457200"/>
              </a:xfrm>
              <a:prstGeom prst="ellipse">
                <a:avLst/>
              </a:prstGeom>
              <a:solidFill>
                <a:schemeClr val="accent1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uk-UA" sz="1867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5" name="Straight Connector 24"/>
              <p:cNvCxnSpPr>
                <a:stCxn id="12" idx="6"/>
                <a:endCxn id="13" idx="2"/>
              </p:cNvCxnSpPr>
              <p:nvPr/>
            </p:nvCxnSpPr>
            <p:spPr>
              <a:xfrm flipH="1">
                <a:off x="5181601" y="5143500"/>
                <a:ext cx="4421641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7917317" y="5579611"/>
                <a:ext cx="3829050" cy="1800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2400" dirty="0">
                    <a:latin typeface="+mj-lt"/>
                  </a:rPr>
                  <a:t>Zapewnienie </a:t>
                </a:r>
              </a:p>
              <a:p>
                <a:pPr algn="ctr"/>
                <a:r>
                  <a:rPr lang="pl-PL" sz="2400" dirty="0">
                    <a:latin typeface="+mj-lt"/>
                  </a:rPr>
                  <a:t>odpowiednich</a:t>
                </a:r>
              </a:p>
              <a:p>
                <a:pPr algn="ctr"/>
                <a:r>
                  <a:rPr lang="pl-PL" sz="2400" dirty="0">
                    <a:latin typeface="+mj-lt"/>
                  </a:rPr>
                  <a:t>warunków</a:t>
                </a:r>
                <a:endParaRPr lang="uk-UA" sz="2400" dirty="0">
                  <a:latin typeface="+mj-lt"/>
                </a:endParaRPr>
              </a:p>
            </p:txBody>
          </p:sp>
        </p:grpSp>
        <p:pic>
          <p:nvPicPr>
            <p:cNvPr id="7" name="Grafika 6">
              <a:extLst>
                <a:ext uri="{FF2B5EF4-FFF2-40B4-BE49-F238E27FC236}">
                  <a16:creationId xmlns:a16="http://schemas.microsoft.com/office/drawing/2014/main" id="{6D8223FD-3BE2-4ADD-B7FD-1F5250CC1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08313" y="2003011"/>
              <a:ext cx="692498" cy="923331"/>
            </a:xfrm>
            <a:prstGeom prst="rect">
              <a:avLst/>
            </a:prstGeom>
          </p:spPr>
        </p:pic>
      </p:grpSp>
      <p:grpSp>
        <p:nvGrpSpPr>
          <p:cNvPr id="18" name="Grupa 17">
            <a:extLst>
              <a:ext uri="{FF2B5EF4-FFF2-40B4-BE49-F238E27FC236}">
                <a16:creationId xmlns:a16="http://schemas.microsoft.com/office/drawing/2014/main" id="{DBC0B3BF-BCBB-4AA9-A1C8-404D9C475B07}"/>
              </a:ext>
            </a:extLst>
          </p:cNvPr>
          <p:cNvGrpSpPr/>
          <p:nvPr/>
        </p:nvGrpSpPr>
        <p:grpSpPr>
          <a:xfrm>
            <a:off x="6706962" y="2530073"/>
            <a:ext cx="4423279" cy="1797852"/>
            <a:chOff x="6706962" y="2530073"/>
            <a:chExt cx="4423279" cy="1797852"/>
          </a:xfrm>
        </p:grpSpPr>
        <p:cxnSp>
          <p:nvCxnSpPr>
            <p:cNvPr id="10" name="Straight Connector 9"/>
            <p:cNvCxnSpPr>
              <a:cxnSpLocks/>
              <a:endCxn id="12" idx="2"/>
            </p:cNvCxnSpPr>
            <p:nvPr/>
          </p:nvCxnSpPr>
          <p:spPr>
            <a:xfrm flipH="1">
              <a:off x="6706962" y="3429001"/>
              <a:ext cx="2605767" cy="0"/>
            </a:xfrm>
            <a:prstGeom prst="line">
              <a:avLst/>
            </a:prstGeom>
            <a:ln w="25400">
              <a:solidFill>
                <a:schemeClr val="accent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Prostokąt: zaokrąglone rogi 22">
              <a:extLst>
                <a:ext uri="{FF2B5EF4-FFF2-40B4-BE49-F238E27FC236}">
                  <a16:creationId xmlns:a16="http://schemas.microsoft.com/office/drawing/2014/main" id="{2D3F854D-86B5-44F7-9804-8C5F07E9EB28}"/>
                </a:ext>
              </a:extLst>
            </p:cNvPr>
            <p:cNvSpPr/>
            <p:nvPr/>
          </p:nvSpPr>
          <p:spPr>
            <a:xfrm>
              <a:off x="9202458" y="2530073"/>
              <a:ext cx="1927783" cy="1797852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3" name="Grupa 2">
              <a:extLst>
                <a:ext uri="{FF2B5EF4-FFF2-40B4-BE49-F238E27FC236}">
                  <a16:creationId xmlns:a16="http://schemas.microsoft.com/office/drawing/2014/main" id="{44D3BC0B-E2BB-4E31-9ED2-F3F0295C1829}"/>
                </a:ext>
              </a:extLst>
            </p:cNvPr>
            <p:cNvGrpSpPr/>
            <p:nvPr/>
          </p:nvGrpSpPr>
          <p:grpSpPr>
            <a:xfrm>
              <a:off x="9655164" y="2910761"/>
              <a:ext cx="1371106" cy="1151750"/>
              <a:chOff x="9655164" y="3048311"/>
              <a:chExt cx="906386" cy="761378"/>
            </a:xfrm>
          </p:grpSpPr>
          <p:pic>
            <p:nvPicPr>
              <p:cNvPr id="8" name="Grafika 7">
                <a:extLst>
                  <a:ext uri="{FF2B5EF4-FFF2-40B4-BE49-F238E27FC236}">
                    <a16:creationId xmlns:a16="http://schemas.microsoft.com/office/drawing/2014/main" id="{519458C5-600D-4D0E-B5B4-234CF6EB0F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973883" y="3163299"/>
                <a:ext cx="587667" cy="531401"/>
              </a:xfrm>
              <a:prstGeom prst="rect">
                <a:avLst/>
              </a:prstGeom>
            </p:spPr>
          </p:pic>
          <p:pic>
            <p:nvPicPr>
              <p:cNvPr id="17" name="Grafika 16">
                <a:extLst>
                  <a:ext uri="{FF2B5EF4-FFF2-40B4-BE49-F238E27FC236}">
                    <a16:creationId xmlns:a16="http://schemas.microsoft.com/office/drawing/2014/main" id="{0E079DB5-A1A3-4FB3-8412-9D9125D4A7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9655164" y="3048311"/>
                <a:ext cx="587666" cy="76137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8577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4200" y="380941"/>
            <a:ext cx="9931400" cy="923330"/>
          </a:xfrm>
        </p:spPr>
        <p:txBody>
          <a:bodyPr/>
          <a:lstStyle/>
          <a:p>
            <a:r>
              <a:rPr lang="pl-PL" dirty="0"/>
              <a:t>Problemy</a:t>
            </a:r>
            <a:br>
              <a:rPr lang="pl-PL" dirty="0"/>
            </a:br>
            <a:r>
              <a:rPr lang="pl-PL" dirty="0">
                <a:solidFill>
                  <a:schemeClr val="accent1"/>
                </a:solidFill>
              </a:rPr>
              <a:t>przy połączeniu firm</a:t>
            </a:r>
            <a:endParaRPr lang="uk-UA" dirty="0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1DAB56BC-EA93-41EE-9302-02F43FB94590}"/>
              </a:ext>
            </a:extLst>
          </p:cNvPr>
          <p:cNvGrpSpPr/>
          <p:nvPr/>
        </p:nvGrpSpPr>
        <p:grpSpPr>
          <a:xfrm>
            <a:off x="838200" y="2152010"/>
            <a:ext cx="4648198" cy="707886"/>
            <a:chOff x="838200" y="2152010"/>
            <a:chExt cx="4648198" cy="707886"/>
          </a:xfrm>
        </p:grpSpPr>
        <p:sp>
          <p:nvSpPr>
            <p:cNvPr id="10" name="TextBox 9"/>
            <p:cNvSpPr txBox="1"/>
            <p:nvPr/>
          </p:nvSpPr>
          <p:spPr>
            <a:xfrm>
              <a:off x="1803398" y="2152010"/>
              <a:ext cx="3683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>
                  <a:solidFill>
                    <a:schemeClr val="tx2"/>
                  </a:solidFill>
                </a:rPr>
                <a:t>Kłopotliwy dostęp z lokalizacji innych niż centrala</a:t>
              </a:r>
            </a:p>
          </p:txBody>
        </p:sp>
        <p:grpSp>
          <p:nvGrpSpPr>
            <p:cNvPr id="6" name="Grupa 5">
              <a:extLst>
                <a:ext uri="{FF2B5EF4-FFF2-40B4-BE49-F238E27FC236}">
                  <a16:creationId xmlns:a16="http://schemas.microsoft.com/office/drawing/2014/main" id="{0B62027E-5769-422C-8B84-F6955C792447}"/>
                </a:ext>
              </a:extLst>
            </p:cNvPr>
            <p:cNvGrpSpPr/>
            <p:nvPr/>
          </p:nvGrpSpPr>
          <p:grpSpPr>
            <a:xfrm>
              <a:off x="838200" y="2219635"/>
              <a:ext cx="615042" cy="615042"/>
              <a:chOff x="1975758" y="2961096"/>
              <a:chExt cx="761999" cy="761999"/>
            </a:xfrm>
          </p:grpSpPr>
          <p:sp>
            <p:nvSpPr>
              <p:cNvPr id="22" name="Oval 3">
                <a:extLst>
                  <a:ext uri="{FF2B5EF4-FFF2-40B4-BE49-F238E27FC236}">
                    <a16:creationId xmlns:a16="http://schemas.microsoft.com/office/drawing/2014/main" id="{8EA87A27-B934-4F35-821D-4564161524C1}"/>
                  </a:ext>
                </a:extLst>
              </p:cNvPr>
              <p:cNvSpPr/>
              <p:nvPr/>
            </p:nvSpPr>
            <p:spPr>
              <a:xfrm rot="10800000">
                <a:off x="1975758" y="2961096"/>
                <a:ext cx="761999" cy="761999"/>
              </a:xfrm>
              <a:prstGeom prst="ellipse">
                <a:avLst/>
              </a:prstGeom>
              <a:solidFill>
                <a:schemeClr val="tx2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uk-UA" sz="1867">
                  <a:solidFill>
                    <a:schemeClr val="tx1"/>
                  </a:solidFill>
                </a:endParaRPr>
              </a:p>
            </p:txBody>
          </p:sp>
          <p:pic>
            <p:nvPicPr>
              <p:cNvPr id="2" name="Grafika 1">
                <a:extLst>
                  <a:ext uri="{FF2B5EF4-FFF2-40B4-BE49-F238E27FC236}">
                    <a16:creationId xmlns:a16="http://schemas.microsoft.com/office/drawing/2014/main" id="{899E3D5D-0F83-4050-9DC0-7FE1CCD782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2700000">
                <a:off x="2113753" y="3075665"/>
                <a:ext cx="510348" cy="532863"/>
              </a:xfrm>
              <a:prstGeom prst="rect">
                <a:avLst/>
              </a:prstGeom>
            </p:spPr>
          </p:pic>
        </p:grpSp>
      </p:grpSp>
      <p:grpSp>
        <p:nvGrpSpPr>
          <p:cNvPr id="4" name="Grupa 3">
            <a:extLst>
              <a:ext uri="{FF2B5EF4-FFF2-40B4-BE49-F238E27FC236}">
                <a16:creationId xmlns:a16="http://schemas.microsoft.com/office/drawing/2014/main" id="{AA10E399-AF90-457D-B9AC-D5BB6D0A33E6}"/>
              </a:ext>
            </a:extLst>
          </p:cNvPr>
          <p:cNvGrpSpPr/>
          <p:nvPr/>
        </p:nvGrpSpPr>
        <p:grpSpPr>
          <a:xfrm>
            <a:off x="838200" y="2980774"/>
            <a:ext cx="4648198" cy="1015663"/>
            <a:chOff x="838200" y="2980774"/>
            <a:chExt cx="4648198" cy="1015663"/>
          </a:xfrm>
        </p:grpSpPr>
        <p:sp>
          <p:nvSpPr>
            <p:cNvPr id="16" name="TextBox 15"/>
            <p:cNvSpPr txBox="1"/>
            <p:nvPr/>
          </p:nvSpPr>
          <p:spPr>
            <a:xfrm>
              <a:off x="1803398" y="2980774"/>
              <a:ext cx="3683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>
                  <a:solidFill>
                    <a:schemeClr val="tx2"/>
                  </a:solidFill>
                </a:rPr>
                <a:t>Konieczność przesyłania dokumentów pomiędzy lokalizacjami</a:t>
              </a:r>
            </a:p>
          </p:txBody>
        </p:sp>
        <p:grpSp>
          <p:nvGrpSpPr>
            <p:cNvPr id="30" name="Grupa 29">
              <a:extLst>
                <a:ext uri="{FF2B5EF4-FFF2-40B4-BE49-F238E27FC236}">
                  <a16:creationId xmlns:a16="http://schemas.microsoft.com/office/drawing/2014/main" id="{34B7E600-D605-423B-B97E-B6B2EAA1CB30}"/>
                </a:ext>
              </a:extLst>
            </p:cNvPr>
            <p:cNvGrpSpPr/>
            <p:nvPr/>
          </p:nvGrpSpPr>
          <p:grpSpPr>
            <a:xfrm>
              <a:off x="838200" y="3121117"/>
              <a:ext cx="615042" cy="615042"/>
              <a:chOff x="1975758" y="2961096"/>
              <a:chExt cx="761999" cy="761999"/>
            </a:xfrm>
          </p:grpSpPr>
          <p:sp>
            <p:nvSpPr>
              <p:cNvPr id="31" name="Oval 3">
                <a:extLst>
                  <a:ext uri="{FF2B5EF4-FFF2-40B4-BE49-F238E27FC236}">
                    <a16:creationId xmlns:a16="http://schemas.microsoft.com/office/drawing/2014/main" id="{FA6116EF-0AAC-428D-8E05-8BA1C65EB673}"/>
                  </a:ext>
                </a:extLst>
              </p:cNvPr>
              <p:cNvSpPr/>
              <p:nvPr/>
            </p:nvSpPr>
            <p:spPr>
              <a:xfrm rot="10800000">
                <a:off x="1975758" y="2961096"/>
                <a:ext cx="761999" cy="761999"/>
              </a:xfrm>
              <a:prstGeom prst="ellipse">
                <a:avLst/>
              </a:prstGeom>
              <a:solidFill>
                <a:schemeClr val="tx2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uk-UA" sz="1867">
                  <a:solidFill>
                    <a:schemeClr val="tx1"/>
                  </a:solidFill>
                </a:endParaRPr>
              </a:p>
            </p:txBody>
          </p:sp>
          <p:pic>
            <p:nvPicPr>
              <p:cNvPr id="32" name="Grafika 31">
                <a:extLst>
                  <a:ext uri="{FF2B5EF4-FFF2-40B4-BE49-F238E27FC236}">
                    <a16:creationId xmlns:a16="http://schemas.microsoft.com/office/drawing/2014/main" id="{5C355C15-58E9-4168-8E49-5314A4E9B0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2700000">
                <a:off x="2113753" y="3075665"/>
                <a:ext cx="510348" cy="532863"/>
              </a:xfrm>
              <a:prstGeom prst="rect">
                <a:avLst/>
              </a:prstGeom>
            </p:spPr>
          </p:pic>
        </p:grpSp>
      </p:grpSp>
      <p:grpSp>
        <p:nvGrpSpPr>
          <p:cNvPr id="7" name="Grupa 6">
            <a:extLst>
              <a:ext uri="{FF2B5EF4-FFF2-40B4-BE49-F238E27FC236}">
                <a16:creationId xmlns:a16="http://schemas.microsoft.com/office/drawing/2014/main" id="{919D3321-F845-4C28-AECE-1680103E930A}"/>
              </a:ext>
            </a:extLst>
          </p:cNvPr>
          <p:cNvGrpSpPr/>
          <p:nvPr/>
        </p:nvGrpSpPr>
        <p:grpSpPr>
          <a:xfrm>
            <a:off x="838200" y="4137538"/>
            <a:ext cx="4648198" cy="707886"/>
            <a:chOff x="838200" y="4137538"/>
            <a:chExt cx="4648198" cy="707886"/>
          </a:xfrm>
        </p:grpSpPr>
        <p:sp>
          <p:nvSpPr>
            <p:cNvPr id="21" name="TextBox 20"/>
            <p:cNvSpPr txBox="1"/>
            <p:nvPr/>
          </p:nvSpPr>
          <p:spPr>
            <a:xfrm>
              <a:off x="1803398" y="4137538"/>
              <a:ext cx="3683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chemeClr val="tx2"/>
                  </a:solidFill>
                </a:rPr>
                <a:t>Trudności</a:t>
              </a:r>
              <a:r>
                <a:rPr lang="en-US" sz="2000" dirty="0">
                  <a:solidFill>
                    <a:schemeClr val="tx2"/>
                  </a:solidFill>
                </a:rPr>
                <a:t> z </a:t>
              </a:r>
              <a:r>
                <a:rPr lang="en-US" sz="2000" dirty="0" err="1">
                  <a:solidFill>
                    <a:schemeClr val="tx2"/>
                  </a:solidFill>
                </a:rPr>
                <a:t>wyszukiwaniem</a:t>
              </a:r>
              <a:r>
                <a:rPr lang="en-US" sz="2000" dirty="0">
                  <a:solidFill>
                    <a:schemeClr val="tx2"/>
                  </a:solidFill>
                </a:rPr>
                <a:t> </a:t>
              </a:r>
              <a:r>
                <a:rPr lang="en-US" sz="2000" dirty="0" err="1">
                  <a:solidFill>
                    <a:schemeClr val="tx2"/>
                  </a:solidFill>
                </a:rPr>
                <a:t>dokumentów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  <p:grpSp>
          <p:nvGrpSpPr>
            <p:cNvPr id="33" name="Grupa 32">
              <a:extLst>
                <a:ext uri="{FF2B5EF4-FFF2-40B4-BE49-F238E27FC236}">
                  <a16:creationId xmlns:a16="http://schemas.microsoft.com/office/drawing/2014/main" id="{2F85D5CC-57F2-4AA5-8934-1DE1363FDA99}"/>
                </a:ext>
              </a:extLst>
            </p:cNvPr>
            <p:cNvGrpSpPr/>
            <p:nvPr/>
          </p:nvGrpSpPr>
          <p:grpSpPr>
            <a:xfrm>
              <a:off x="838200" y="4183960"/>
              <a:ext cx="615042" cy="615042"/>
              <a:chOff x="1975758" y="2961096"/>
              <a:chExt cx="761999" cy="761999"/>
            </a:xfrm>
          </p:grpSpPr>
          <p:sp>
            <p:nvSpPr>
              <p:cNvPr id="34" name="Oval 3">
                <a:extLst>
                  <a:ext uri="{FF2B5EF4-FFF2-40B4-BE49-F238E27FC236}">
                    <a16:creationId xmlns:a16="http://schemas.microsoft.com/office/drawing/2014/main" id="{8BDECBBB-DD4E-47B1-B004-C4168B5937C7}"/>
                  </a:ext>
                </a:extLst>
              </p:cNvPr>
              <p:cNvSpPr/>
              <p:nvPr/>
            </p:nvSpPr>
            <p:spPr>
              <a:xfrm rot="10800000">
                <a:off x="1975758" y="2961096"/>
                <a:ext cx="761999" cy="761999"/>
              </a:xfrm>
              <a:prstGeom prst="ellipse">
                <a:avLst/>
              </a:prstGeom>
              <a:solidFill>
                <a:schemeClr val="tx2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uk-UA" sz="1867">
                  <a:solidFill>
                    <a:schemeClr val="tx1"/>
                  </a:solidFill>
                </a:endParaRPr>
              </a:p>
            </p:txBody>
          </p:sp>
          <p:pic>
            <p:nvPicPr>
              <p:cNvPr id="35" name="Grafika 34">
                <a:extLst>
                  <a:ext uri="{FF2B5EF4-FFF2-40B4-BE49-F238E27FC236}">
                    <a16:creationId xmlns:a16="http://schemas.microsoft.com/office/drawing/2014/main" id="{7C12B9E5-0AC5-4EAA-A22B-14CD30D632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2700000">
                <a:off x="2113753" y="3075665"/>
                <a:ext cx="510348" cy="532863"/>
              </a:xfrm>
              <a:prstGeom prst="rect">
                <a:avLst/>
              </a:prstGeom>
            </p:spPr>
          </p:pic>
        </p:grpSp>
      </p:grpSp>
      <p:grpSp>
        <p:nvGrpSpPr>
          <p:cNvPr id="8" name="Grupa 7">
            <a:extLst>
              <a:ext uri="{FF2B5EF4-FFF2-40B4-BE49-F238E27FC236}">
                <a16:creationId xmlns:a16="http://schemas.microsoft.com/office/drawing/2014/main" id="{9CE65538-7BE9-47D7-A782-95D0C809880D}"/>
              </a:ext>
            </a:extLst>
          </p:cNvPr>
          <p:cNvGrpSpPr/>
          <p:nvPr/>
        </p:nvGrpSpPr>
        <p:grpSpPr>
          <a:xfrm>
            <a:off x="838200" y="5029200"/>
            <a:ext cx="4648198" cy="707886"/>
            <a:chOff x="838200" y="5029200"/>
            <a:chExt cx="4648198" cy="707886"/>
          </a:xfrm>
        </p:grpSpPr>
        <p:sp>
          <p:nvSpPr>
            <p:cNvPr id="23" name="TextBox 20">
              <a:extLst>
                <a:ext uri="{FF2B5EF4-FFF2-40B4-BE49-F238E27FC236}">
                  <a16:creationId xmlns:a16="http://schemas.microsoft.com/office/drawing/2014/main" id="{40F90B74-AFAD-4261-874F-DDAC0AACB55F}"/>
                </a:ext>
              </a:extLst>
            </p:cNvPr>
            <p:cNvSpPr txBox="1"/>
            <p:nvPr/>
          </p:nvSpPr>
          <p:spPr>
            <a:xfrm>
              <a:off x="1803398" y="5029200"/>
              <a:ext cx="3683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chemeClr val="tx2"/>
                  </a:solidFill>
                </a:rPr>
                <a:t>Konieczność</a:t>
              </a:r>
              <a:r>
                <a:rPr lang="en-US" sz="2000" dirty="0">
                  <a:solidFill>
                    <a:schemeClr val="tx2"/>
                  </a:solidFill>
                </a:rPr>
                <a:t> </a:t>
              </a:r>
              <a:r>
                <a:rPr lang="en-US" sz="2000" dirty="0" err="1">
                  <a:solidFill>
                    <a:schemeClr val="tx2"/>
                  </a:solidFill>
                </a:rPr>
                <a:t>wydzielenia</a:t>
              </a:r>
              <a:r>
                <a:rPr lang="en-US" sz="2000" dirty="0">
                  <a:solidFill>
                    <a:schemeClr val="tx2"/>
                  </a:solidFill>
                </a:rPr>
                <a:t> </a:t>
              </a:r>
              <a:r>
                <a:rPr lang="en-US" sz="2000" dirty="0" err="1">
                  <a:solidFill>
                    <a:schemeClr val="tx2"/>
                  </a:solidFill>
                </a:rPr>
                <a:t>dodatkowych</a:t>
              </a:r>
              <a:r>
                <a:rPr lang="en-US" sz="2000" dirty="0">
                  <a:solidFill>
                    <a:schemeClr val="tx2"/>
                  </a:solidFill>
                </a:rPr>
                <a:t> </a:t>
              </a:r>
              <a:r>
                <a:rPr lang="en-US" sz="2000" dirty="0" err="1">
                  <a:solidFill>
                    <a:schemeClr val="tx2"/>
                  </a:solidFill>
                </a:rPr>
                <a:t>pomieszczeń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  <p:grpSp>
          <p:nvGrpSpPr>
            <p:cNvPr id="36" name="Grupa 35">
              <a:extLst>
                <a:ext uri="{FF2B5EF4-FFF2-40B4-BE49-F238E27FC236}">
                  <a16:creationId xmlns:a16="http://schemas.microsoft.com/office/drawing/2014/main" id="{357C0EF1-B98D-482D-861B-10AAE4A4A1A2}"/>
                </a:ext>
              </a:extLst>
            </p:cNvPr>
            <p:cNvGrpSpPr/>
            <p:nvPr/>
          </p:nvGrpSpPr>
          <p:grpSpPr>
            <a:xfrm>
              <a:off x="838200" y="5075622"/>
              <a:ext cx="615042" cy="615042"/>
              <a:chOff x="1975758" y="2961096"/>
              <a:chExt cx="761999" cy="761999"/>
            </a:xfrm>
          </p:grpSpPr>
          <p:sp>
            <p:nvSpPr>
              <p:cNvPr id="37" name="Oval 3">
                <a:extLst>
                  <a:ext uri="{FF2B5EF4-FFF2-40B4-BE49-F238E27FC236}">
                    <a16:creationId xmlns:a16="http://schemas.microsoft.com/office/drawing/2014/main" id="{07417C24-56A4-4421-9BA0-F9A39F829811}"/>
                  </a:ext>
                </a:extLst>
              </p:cNvPr>
              <p:cNvSpPr/>
              <p:nvPr/>
            </p:nvSpPr>
            <p:spPr>
              <a:xfrm rot="10800000">
                <a:off x="1975758" y="2961096"/>
                <a:ext cx="761999" cy="761999"/>
              </a:xfrm>
              <a:prstGeom prst="ellipse">
                <a:avLst/>
              </a:prstGeom>
              <a:solidFill>
                <a:schemeClr val="tx2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uk-UA" sz="1867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Grafika 37">
                <a:extLst>
                  <a:ext uri="{FF2B5EF4-FFF2-40B4-BE49-F238E27FC236}">
                    <a16:creationId xmlns:a16="http://schemas.microsoft.com/office/drawing/2014/main" id="{C4C4FDB3-3B21-4A41-B8FE-D052998773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2700000">
                <a:off x="2113753" y="3075665"/>
                <a:ext cx="510348" cy="532863"/>
              </a:xfrm>
              <a:prstGeom prst="rect">
                <a:avLst/>
              </a:prstGeom>
            </p:spPr>
          </p:pic>
        </p:grpSp>
      </p:grpSp>
      <p:grpSp>
        <p:nvGrpSpPr>
          <p:cNvPr id="9" name="Grupa 8">
            <a:extLst>
              <a:ext uri="{FF2B5EF4-FFF2-40B4-BE49-F238E27FC236}">
                <a16:creationId xmlns:a16="http://schemas.microsoft.com/office/drawing/2014/main" id="{754DAAE0-9FBC-446C-BDEE-ABE18FF0550E}"/>
              </a:ext>
            </a:extLst>
          </p:cNvPr>
          <p:cNvGrpSpPr/>
          <p:nvPr/>
        </p:nvGrpSpPr>
        <p:grpSpPr>
          <a:xfrm>
            <a:off x="6705600" y="2152010"/>
            <a:ext cx="4648200" cy="707886"/>
            <a:chOff x="6705600" y="2152010"/>
            <a:chExt cx="4648200" cy="707886"/>
          </a:xfrm>
        </p:grpSpPr>
        <p:sp>
          <p:nvSpPr>
            <p:cNvPr id="24" name="TextBox 20">
              <a:extLst>
                <a:ext uri="{FF2B5EF4-FFF2-40B4-BE49-F238E27FC236}">
                  <a16:creationId xmlns:a16="http://schemas.microsoft.com/office/drawing/2014/main" id="{F4114F7D-F2BC-48D2-AD46-AB64FB2EBBF0}"/>
                </a:ext>
              </a:extLst>
            </p:cNvPr>
            <p:cNvSpPr txBox="1"/>
            <p:nvPr/>
          </p:nvSpPr>
          <p:spPr>
            <a:xfrm>
              <a:off x="7670800" y="2152010"/>
              <a:ext cx="3683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chemeClr val="tx2"/>
                  </a:solidFill>
                </a:rPr>
                <a:t>Zapewnienie</a:t>
              </a:r>
              <a:r>
                <a:rPr lang="en-US" sz="2000" dirty="0">
                  <a:solidFill>
                    <a:schemeClr val="tx2"/>
                  </a:solidFill>
                </a:rPr>
                <a:t> </a:t>
              </a:r>
              <a:r>
                <a:rPr lang="en-US" sz="2000" dirty="0" err="1">
                  <a:solidFill>
                    <a:schemeClr val="tx2"/>
                  </a:solidFill>
                </a:rPr>
                <a:t>odpowiednich</a:t>
              </a:r>
              <a:r>
                <a:rPr lang="en-US" sz="2000" dirty="0">
                  <a:solidFill>
                    <a:schemeClr val="tx2"/>
                  </a:solidFill>
                </a:rPr>
                <a:t> </a:t>
              </a:r>
              <a:r>
                <a:rPr lang="en-US" sz="2000" dirty="0" err="1">
                  <a:solidFill>
                    <a:schemeClr val="tx2"/>
                  </a:solidFill>
                </a:rPr>
                <a:t>warunków</a:t>
              </a:r>
              <a:r>
                <a:rPr lang="en-US" sz="2000" dirty="0">
                  <a:solidFill>
                    <a:schemeClr val="tx2"/>
                  </a:solidFill>
                </a:rPr>
                <a:t> </a:t>
              </a:r>
              <a:r>
                <a:rPr lang="en-US" sz="2000" dirty="0" err="1">
                  <a:solidFill>
                    <a:schemeClr val="tx2"/>
                  </a:solidFill>
                </a:rPr>
                <a:t>przechowywania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  <p:grpSp>
          <p:nvGrpSpPr>
            <p:cNvPr id="39" name="Grupa 38">
              <a:extLst>
                <a:ext uri="{FF2B5EF4-FFF2-40B4-BE49-F238E27FC236}">
                  <a16:creationId xmlns:a16="http://schemas.microsoft.com/office/drawing/2014/main" id="{8CAA754C-AB51-477B-A3C2-369EA71613C9}"/>
                </a:ext>
              </a:extLst>
            </p:cNvPr>
            <p:cNvGrpSpPr/>
            <p:nvPr/>
          </p:nvGrpSpPr>
          <p:grpSpPr>
            <a:xfrm>
              <a:off x="6705600" y="2161506"/>
              <a:ext cx="615042" cy="615042"/>
              <a:chOff x="1975758" y="2961096"/>
              <a:chExt cx="761999" cy="761999"/>
            </a:xfrm>
          </p:grpSpPr>
          <p:sp>
            <p:nvSpPr>
              <p:cNvPr id="40" name="Oval 3">
                <a:extLst>
                  <a:ext uri="{FF2B5EF4-FFF2-40B4-BE49-F238E27FC236}">
                    <a16:creationId xmlns:a16="http://schemas.microsoft.com/office/drawing/2014/main" id="{B8EA67D3-B8DA-4B41-ACBC-8E6D61F830B5}"/>
                  </a:ext>
                </a:extLst>
              </p:cNvPr>
              <p:cNvSpPr/>
              <p:nvPr/>
            </p:nvSpPr>
            <p:spPr>
              <a:xfrm rot="10800000">
                <a:off x="1975758" y="2961096"/>
                <a:ext cx="761999" cy="761999"/>
              </a:xfrm>
              <a:prstGeom prst="ellipse">
                <a:avLst/>
              </a:prstGeom>
              <a:solidFill>
                <a:schemeClr val="tx2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uk-UA" sz="1867">
                  <a:solidFill>
                    <a:schemeClr val="tx1"/>
                  </a:solidFill>
                </a:endParaRPr>
              </a:p>
            </p:txBody>
          </p:sp>
          <p:pic>
            <p:nvPicPr>
              <p:cNvPr id="41" name="Grafika 40">
                <a:extLst>
                  <a:ext uri="{FF2B5EF4-FFF2-40B4-BE49-F238E27FC236}">
                    <a16:creationId xmlns:a16="http://schemas.microsoft.com/office/drawing/2014/main" id="{E8CE1034-2ACC-47B5-9FE7-3A3F6993BB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2700000">
                <a:off x="2113753" y="3075665"/>
                <a:ext cx="510348" cy="532863"/>
              </a:xfrm>
              <a:prstGeom prst="rect">
                <a:avLst/>
              </a:prstGeom>
            </p:spPr>
          </p:pic>
        </p:grp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E2F2122E-6EBB-48A4-8FBB-81F867C205A4}"/>
              </a:ext>
            </a:extLst>
          </p:cNvPr>
          <p:cNvGrpSpPr/>
          <p:nvPr/>
        </p:nvGrpSpPr>
        <p:grpSpPr>
          <a:xfrm>
            <a:off x="6705600" y="2988516"/>
            <a:ext cx="4648200" cy="707886"/>
            <a:chOff x="6705600" y="2988516"/>
            <a:chExt cx="4648200" cy="707886"/>
          </a:xfrm>
        </p:grpSpPr>
        <p:sp>
          <p:nvSpPr>
            <p:cNvPr id="25" name="TextBox 20">
              <a:extLst>
                <a:ext uri="{FF2B5EF4-FFF2-40B4-BE49-F238E27FC236}">
                  <a16:creationId xmlns:a16="http://schemas.microsoft.com/office/drawing/2014/main" id="{1820F86D-C638-466E-B246-1611F10188DB}"/>
                </a:ext>
              </a:extLst>
            </p:cNvPr>
            <p:cNvSpPr txBox="1"/>
            <p:nvPr/>
          </p:nvSpPr>
          <p:spPr>
            <a:xfrm>
              <a:off x="7670800" y="2988516"/>
              <a:ext cx="3683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chemeClr val="tx2"/>
                  </a:solidFill>
                </a:rPr>
                <a:t>Zwiększenie</a:t>
              </a:r>
              <a:r>
                <a:rPr lang="en-US" sz="2000" dirty="0">
                  <a:solidFill>
                    <a:schemeClr val="tx2"/>
                  </a:solidFill>
                </a:rPr>
                <a:t> </a:t>
              </a:r>
              <a:r>
                <a:rPr lang="en-US" sz="2000" dirty="0" err="1">
                  <a:solidFill>
                    <a:schemeClr val="tx2"/>
                  </a:solidFill>
                </a:rPr>
                <a:t>kosztów</a:t>
              </a:r>
              <a:r>
                <a:rPr lang="en-US" sz="2000" dirty="0">
                  <a:solidFill>
                    <a:schemeClr val="tx2"/>
                  </a:solidFill>
                </a:rPr>
                <a:t> </a:t>
              </a:r>
              <a:r>
                <a:rPr lang="en-US" sz="2000" dirty="0" err="1">
                  <a:solidFill>
                    <a:schemeClr val="tx2"/>
                  </a:solidFill>
                </a:rPr>
                <a:t>przechowywania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  <p:grpSp>
          <p:nvGrpSpPr>
            <p:cNvPr id="42" name="Grupa 41">
              <a:extLst>
                <a:ext uri="{FF2B5EF4-FFF2-40B4-BE49-F238E27FC236}">
                  <a16:creationId xmlns:a16="http://schemas.microsoft.com/office/drawing/2014/main" id="{B6C16305-22FB-4463-A27A-52BE5132C00D}"/>
                </a:ext>
              </a:extLst>
            </p:cNvPr>
            <p:cNvGrpSpPr/>
            <p:nvPr/>
          </p:nvGrpSpPr>
          <p:grpSpPr>
            <a:xfrm>
              <a:off x="6705600" y="3034938"/>
              <a:ext cx="615042" cy="615042"/>
              <a:chOff x="1975758" y="2961096"/>
              <a:chExt cx="761999" cy="761999"/>
            </a:xfrm>
          </p:grpSpPr>
          <p:sp>
            <p:nvSpPr>
              <p:cNvPr id="43" name="Oval 3">
                <a:extLst>
                  <a:ext uri="{FF2B5EF4-FFF2-40B4-BE49-F238E27FC236}">
                    <a16:creationId xmlns:a16="http://schemas.microsoft.com/office/drawing/2014/main" id="{F6D0D8EF-C26A-4031-8B01-9769F84B8382}"/>
                  </a:ext>
                </a:extLst>
              </p:cNvPr>
              <p:cNvSpPr/>
              <p:nvPr/>
            </p:nvSpPr>
            <p:spPr>
              <a:xfrm rot="10800000">
                <a:off x="1975758" y="2961096"/>
                <a:ext cx="761999" cy="761999"/>
              </a:xfrm>
              <a:prstGeom prst="ellipse">
                <a:avLst/>
              </a:prstGeom>
              <a:solidFill>
                <a:schemeClr val="tx2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uk-UA" sz="1867">
                  <a:solidFill>
                    <a:schemeClr val="tx1"/>
                  </a:solidFill>
                </a:endParaRPr>
              </a:p>
            </p:txBody>
          </p:sp>
          <p:pic>
            <p:nvPicPr>
              <p:cNvPr id="44" name="Grafika 43">
                <a:extLst>
                  <a:ext uri="{FF2B5EF4-FFF2-40B4-BE49-F238E27FC236}">
                    <a16:creationId xmlns:a16="http://schemas.microsoft.com/office/drawing/2014/main" id="{485F9945-FD6F-48FA-B5B5-9591133B90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2700000">
                <a:off x="2113753" y="3075665"/>
                <a:ext cx="510348" cy="532863"/>
              </a:xfrm>
              <a:prstGeom prst="rect">
                <a:avLst/>
              </a:prstGeom>
            </p:spPr>
          </p:pic>
        </p:grpSp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id="{0A27925A-E341-475A-ACC1-5A0072E64BCB}"/>
              </a:ext>
            </a:extLst>
          </p:cNvPr>
          <p:cNvGrpSpPr/>
          <p:nvPr/>
        </p:nvGrpSpPr>
        <p:grpSpPr>
          <a:xfrm>
            <a:off x="6705600" y="3810000"/>
            <a:ext cx="4648200" cy="707886"/>
            <a:chOff x="6705600" y="3810000"/>
            <a:chExt cx="4648200" cy="707886"/>
          </a:xfrm>
        </p:grpSpPr>
        <p:sp>
          <p:nvSpPr>
            <p:cNvPr id="26" name="TextBox 20">
              <a:extLst>
                <a:ext uri="{FF2B5EF4-FFF2-40B4-BE49-F238E27FC236}">
                  <a16:creationId xmlns:a16="http://schemas.microsoft.com/office/drawing/2014/main" id="{5A98CE09-923E-43C2-A7B2-1EA23D76C9A9}"/>
                </a:ext>
              </a:extLst>
            </p:cNvPr>
            <p:cNvSpPr txBox="1"/>
            <p:nvPr/>
          </p:nvSpPr>
          <p:spPr>
            <a:xfrm>
              <a:off x="7670800" y="3810000"/>
              <a:ext cx="3683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chemeClr val="tx2"/>
                  </a:solidFill>
                </a:rPr>
                <a:t>Zapewnienie</a:t>
              </a:r>
              <a:r>
                <a:rPr lang="en-US" sz="2000" dirty="0">
                  <a:solidFill>
                    <a:schemeClr val="tx2"/>
                  </a:solidFill>
                </a:rPr>
                <a:t> </a:t>
              </a:r>
              <a:r>
                <a:rPr lang="en-US" sz="2000" dirty="0" err="1">
                  <a:solidFill>
                    <a:schemeClr val="tx2"/>
                  </a:solidFill>
                </a:rPr>
                <a:t>bezpieczeństwa</a:t>
              </a:r>
              <a:r>
                <a:rPr lang="en-US" sz="2000" dirty="0">
                  <a:solidFill>
                    <a:schemeClr val="tx2"/>
                  </a:solidFill>
                </a:rPr>
                <a:t> </a:t>
              </a:r>
              <a:br>
                <a:rPr lang="pl-PL" sz="2000" dirty="0">
                  <a:solidFill>
                    <a:schemeClr val="tx2"/>
                  </a:solidFill>
                </a:rPr>
              </a:br>
              <a:r>
                <a:rPr lang="en-US" sz="2000" dirty="0" err="1">
                  <a:solidFill>
                    <a:schemeClr val="tx2"/>
                  </a:solidFill>
                </a:rPr>
                <a:t>i</a:t>
              </a:r>
              <a:r>
                <a:rPr lang="en-US" sz="2000" dirty="0">
                  <a:solidFill>
                    <a:schemeClr val="tx2"/>
                  </a:solidFill>
                </a:rPr>
                <a:t> </a:t>
              </a:r>
              <a:r>
                <a:rPr lang="en-US" sz="2000" dirty="0" err="1">
                  <a:solidFill>
                    <a:schemeClr val="tx2"/>
                  </a:solidFill>
                </a:rPr>
                <a:t>poufności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  <p:grpSp>
          <p:nvGrpSpPr>
            <p:cNvPr id="45" name="Grupa 44">
              <a:extLst>
                <a:ext uri="{FF2B5EF4-FFF2-40B4-BE49-F238E27FC236}">
                  <a16:creationId xmlns:a16="http://schemas.microsoft.com/office/drawing/2014/main" id="{4E8886BB-3D53-4677-AC7D-CD24285A5B9D}"/>
                </a:ext>
              </a:extLst>
            </p:cNvPr>
            <p:cNvGrpSpPr/>
            <p:nvPr/>
          </p:nvGrpSpPr>
          <p:grpSpPr>
            <a:xfrm>
              <a:off x="6705600" y="3889162"/>
              <a:ext cx="615042" cy="615042"/>
              <a:chOff x="1975758" y="2961096"/>
              <a:chExt cx="761999" cy="761999"/>
            </a:xfrm>
          </p:grpSpPr>
          <p:sp>
            <p:nvSpPr>
              <p:cNvPr id="46" name="Oval 3">
                <a:extLst>
                  <a:ext uri="{FF2B5EF4-FFF2-40B4-BE49-F238E27FC236}">
                    <a16:creationId xmlns:a16="http://schemas.microsoft.com/office/drawing/2014/main" id="{703AD82E-1611-47FE-B966-1F29D90B3A17}"/>
                  </a:ext>
                </a:extLst>
              </p:cNvPr>
              <p:cNvSpPr/>
              <p:nvPr/>
            </p:nvSpPr>
            <p:spPr>
              <a:xfrm rot="10800000">
                <a:off x="1975758" y="2961096"/>
                <a:ext cx="761999" cy="761999"/>
              </a:xfrm>
              <a:prstGeom prst="ellipse">
                <a:avLst/>
              </a:prstGeom>
              <a:solidFill>
                <a:schemeClr val="tx2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uk-UA" sz="1867">
                  <a:solidFill>
                    <a:schemeClr val="tx1"/>
                  </a:solidFill>
                </a:endParaRPr>
              </a:p>
            </p:txBody>
          </p:sp>
          <p:pic>
            <p:nvPicPr>
              <p:cNvPr id="47" name="Grafika 46">
                <a:extLst>
                  <a:ext uri="{FF2B5EF4-FFF2-40B4-BE49-F238E27FC236}">
                    <a16:creationId xmlns:a16="http://schemas.microsoft.com/office/drawing/2014/main" id="{2E19C89C-9EDB-4D21-B4BC-A91D38975D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2700000">
                <a:off x="2113753" y="3075665"/>
                <a:ext cx="510348" cy="5328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70816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84200" y="-1350749"/>
            <a:ext cx="5130800" cy="923330"/>
          </a:xfrm>
        </p:spPr>
        <p:txBody>
          <a:bodyPr/>
          <a:lstStyle/>
          <a:p>
            <a:r>
              <a:rPr lang="pl-PL" dirty="0"/>
              <a:t>O czym będziemy mówić?</a:t>
            </a:r>
            <a:endParaRPr lang="uk-UA" dirty="0"/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0E815449-DB74-4912-B3C2-619AFCF22C49}"/>
              </a:ext>
            </a:extLst>
          </p:cNvPr>
          <p:cNvSpPr/>
          <p:nvPr/>
        </p:nvSpPr>
        <p:spPr>
          <a:xfrm>
            <a:off x="1905000" y="-889085"/>
            <a:ext cx="8417349" cy="8417349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Owal 15">
            <a:extLst>
              <a:ext uri="{FF2B5EF4-FFF2-40B4-BE49-F238E27FC236}">
                <a16:creationId xmlns:a16="http://schemas.microsoft.com/office/drawing/2014/main" id="{375B0BCD-CD42-4E24-8FBC-C97B1D2615C2}"/>
              </a:ext>
            </a:extLst>
          </p:cNvPr>
          <p:cNvSpPr/>
          <p:nvPr/>
        </p:nvSpPr>
        <p:spPr>
          <a:xfrm>
            <a:off x="20391663" y="1981200"/>
            <a:ext cx="2171700" cy="2171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Owal 16">
            <a:extLst>
              <a:ext uri="{FF2B5EF4-FFF2-40B4-BE49-F238E27FC236}">
                <a16:creationId xmlns:a16="http://schemas.microsoft.com/office/drawing/2014/main" id="{64F35254-F959-404D-B921-6AE95E2EED29}"/>
              </a:ext>
            </a:extLst>
          </p:cNvPr>
          <p:cNvSpPr/>
          <p:nvPr/>
        </p:nvSpPr>
        <p:spPr>
          <a:xfrm>
            <a:off x="18161206" y="1981200"/>
            <a:ext cx="2171700" cy="2171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8" name="TextBox 25">
            <a:extLst>
              <a:ext uri="{FF2B5EF4-FFF2-40B4-BE49-F238E27FC236}">
                <a16:creationId xmlns:a16="http://schemas.microsoft.com/office/drawing/2014/main" id="{928F6DB8-F2FB-4334-A198-7945FD41A7CB}"/>
              </a:ext>
            </a:extLst>
          </p:cNvPr>
          <p:cNvSpPr txBox="1"/>
          <p:nvPr/>
        </p:nvSpPr>
        <p:spPr>
          <a:xfrm>
            <a:off x="4238349" y="4191000"/>
            <a:ext cx="3353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000" b="1" dirty="0">
                <a:solidFill>
                  <a:schemeClr val="bg1"/>
                </a:solidFill>
              </a:rPr>
              <a:t>Problemy </a:t>
            </a:r>
            <a:br>
              <a:rPr lang="pl-PL" sz="3000" b="1" dirty="0">
                <a:solidFill>
                  <a:schemeClr val="bg1"/>
                </a:solidFill>
              </a:rPr>
            </a:br>
            <a:r>
              <a:rPr lang="pl-PL" sz="3000" b="1" dirty="0">
                <a:solidFill>
                  <a:schemeClr val="bg1"/>
                </a:solidFill>
              </a:rPr>
              <a:t>z dokumentacją papierową </a:t>
            </a:r>
            <a:br>
              <a:rPr lang="pl-PL" sz="3000" b="1" dirty="0">
                <a:solidFill>
                  <a:schemeClr val="bg1"/>
                </a:solidFill>
              </a:rPr>
            </a:br>
            <a:r>
              <a:rPr lang="pl-PL" sz="3000" b="1" dirty="0">
                <a:solidFill>
                  <a:schemeClr val="bg1"/>
                </a:solidFill>
              </a:rPr>
              <a:t>na przykładzie</a:t>
            </a:r>
          </a:p>
        </p:txBody>
      </p:sp>
      <p:sp>
        <p:nvSpPr>
          <p:cNvPr id="30" name="TextBox 25">
            <a:extLst>
              <a:ext uri="{FF2B5EF4-FFF2-40B4-BE49-F238E27FC236}">
                <a16:creationId xmlns:a16="http://schemas.microsoft.com/office/drawing/2014/main" id="{B261C118-729D-49D6-9E95-3A6CB816EFAE}"/>
              </a:ext>
            </a:extLst>
          </p:cNvPr>
          <p:cNvSpPr txBox="1"/>
          <p:nvPr/>
        </p:nvSpPr>
        <p:spPr>
          <a:xfrm>
            <a:off x="20391663" y="4566359"/>
            <a:ext cx="2171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</a:rPr>
              <a:t>Korzyści </a:t>
            </a:r>
          </a:p>
          <a:p>
            <a:pPr algn="ctr"/>
            <a:r>
              <a:rPr lang="pl-PL" sz="2000" b="1" dirty="0">
                <a:solidFill>
                  <a:schemeClr val="tx2"/>
                </a:solidFill>
              </a:rPr>
              <a:t>z e-Teczek</a:t>
            </a:r>
          </a:p>
        </p:txBody>
      </p:sp>
      <p:sp>
        <p:nvSpPr>
          <p:cNvPr id="31" name="TextBox 25">
            <a:extLst>
              <a:ext uri="{FF2B5EF4-FFF2-40B4-BE49-F238E27FC236}">
                <a16:creationId xmlns:a16="http://schemas.microsoft.com/office/drawing/2014/main" id="{61C132AC-02FB-4B2F-AC12-76522DE4A7E0}"/>
              </a:ext>
            </a:extLst>
          </p:cNvPr>
          <p:cNvSpPr txBox="1"/>
          <p:nvPr/>
        </p:nvSpPr>
        <p:spPr>
          <a:xfrm>
            <a:off x="18161206" y="4566359"/>
            <a:ext cx="2202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</a:rPr>
              <a:t>Rozwiązanie </a:t>
            </a:r>
          </a:p>
          <a:p>
            <a:pPr algn="ctr"/>
            <a:r>
              <a:rPr lang="pl-PL" sz="2000" b="1" dirty="0">
                <a:solidFill>
                  <a:schemeClr val="tx2"/>
                </a:solidFill>
              </a:rPr>
              <a:t>– jak sobie </a:t>
            </a:r>
          </a:p>
          <a:p>
            <a:pPr algn="ctr"/>
            <a:r>
              <a:rPr lang="pl-PL" sz="2000" b="1" dirty="0">
                <a:solidFill>
                  <a:schemeClr val="tx2"/>
                </a:solidFill>
              </a:rPr>
              <a:t>poradzić </a:t>
            </a:r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AC2D5BA5-5334-488B-94A1-C1A6A0A61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03845" y="839748"/>
            <a:ext cx="2219657" cy="2771207"/>
          </a:xfrm>
          <a:prstGeom prst="rect">
            <a:avLst/>
          </a:prstGeom>
        </p:spPr>
      </p:pic>
      <p:sp>
        <p:nvSpPr>
          <p:cNvPr id="15" name="Owal 14">
            <a:extLst>
              <a:ext uri="{FF2B5EF4-FFF2-40B4-BE49-F238E27FC236}">
                <a16:creationId xmlns:a16="http://schemas.microsoft.com/office/drawing/2014/main" id="{C9B0F63C-CE15-4931-BF47-B23DCEF1F2B4}"/>
              </a:ext>
            </a:extLst>
          </p:cNvPr>
          <p:cNvSpPr/>
          <p:nvPr/>
        </p:nvSpPr>
        <p:spPr>
          <a:xfrm>
            <a:off x="12659566" y="1981200"/>
            <a:ext cx="2171700" cy="2171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9" name="TextBox 25">
            <a:extLst>
              <a:ext uri="{FF2B5EF4-FFF2-40B4-BE49-F238E27FC236}">
                <a16:creationId xmlns:a16="http://schemas.microsoft.com/office/drawing/2014/main" id="{356A6B33-A43F-4A35-8552-518C62AAAFBB}"/>
              </a:ext>
            </a:extLst>
          </p:cNvPr>
          <p:cNvSpPr txBox="1"/>
          <p:nvPr/>
        </p:nvSpPr>
        <p:spPr>
          <a:xfrm>
            <a:off x="12221029" y="4566359"/>
            <a:ext cx="3048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</a:rPr>
              <a:t>Obecny stan </a:t>
            </a:r>
            <a:br>
              <a:rPr lang="pl-PL" sz="2000" b="1" dirty="0">
                <a:solidFill>
                  <a:schemeClr val="tx2"/>
                </a:solidFill>
              </a:rPr>
            </a:br>
            <a:r>
              <a:rPr lang="pl-PL" sz="2000" b="1" dirty="0">
                <a:solidFill>
                  <a:schemeClr val="tx2"/>
                </a:solidFill>
              </a:rPr>
              <a:t>prawny i nowe możliwości</a:t>
            </a:r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57786E1D-C240-411E-AB55-09B10B0219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351299" y="2518158"/>
            <a:ext cx="788233" cy="1000695"/>
          </a:xfrm>
          <a:prstGeom prst="rect">
            <a:avLst/>
          </a:prstGeom>
        </p:spPr>
      </p:pic>
      <p:pic>
        <p:nvPicPr>
          <p:cNvPr id="2" name="Grafika 1">
            <a:extLst>
              <a:ext uri="{FF2B5EF4-FFF2-40B4-BE49-F238E27FC236}">
                <a16:creationId xmlns:a16="http://schemas.microsoft.com/office/drawing/2014/main" id="{BC529076-DA7C-411E-9EE0-0B2FF5E6BA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988563" y="2547035"/>
            <a:ext cx="1018540" cy="971818"/>
          </a:xfrm>
          <a:prstGeom prst="rect">
            <a:avLst/>
          </a:prstGeom>
        </p:spPr>
      </p:pic>
      <p:pic>
        <p:nvPicPr>
          <p:cNvPr id="3" name="Grafika 2">
            <a:extLst>
              <a:ext uri="{FF2B5EF4-FFF2-40B4-BE49-F238E27FC236}">
                <a16:creationId xmlns:a16="http://schemas.microsoft.com/office/drawing/2014/main" id="{DBAF6183-9027-4433-8AD7-3E9FEA43A4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533365" y="2426055"/>
            <a:ext cx="1457861" cy="1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0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IMAGE SLIDES">
  <a:themeElements>
    <a:clrScheme name="merit">
      <a:dk1>
        <a:srgbClr val="0A091B"/>
      </a:dk1>
      <a:lt1>
        <a:srgbClr val="FFFFFF"/>
      </a:lt1>
      <a:dk2>
        <a:srgbClr val="59636D"/>
      </a:dk2>
      <a:lt2>
        <a:srgbClr val="E6E7E8"/>
      </a:lt2>
      <a:accent1>
        <a:srgbClr val="FF6200"/>
      </a:accent1>
      <a:accent2>
        <a:srgbClr val="AFB0B5"/>
      </a:accent2>
      <a:accent3>
        <a:srgbClr val="FF941E"/>
      </a:accent3>
      <a:accent4>
        <a:srgbClr val="43ADA4"/>
      </a:accent4>
      <a:accent5>
        <a:srgbClr val="A8569D"/>
      </a:accent5>
      <a:accent6>
        <a:srgbClr val="67AE53"/>
      </a:accent6>
      <a:hlink>
        <a:srgbClr val="F7BF17"/>
      </a:hlink>
      <a:folHlink>
        <a:srgbClr val="1470B2"/>
      </a:folHlink>
    </a:clrScheme>
    <a:fontScheme name="Geomanist">
      <a:majorFont>
        <a:latin typeface="Geomanist Bold"/>
        <a:ea typeface=""/>
        <a:cs typeface=""/>
      </a:majorFont>
      <a:minorFont>
        <a:latin typeface="Geomanist Regular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ORTFOLIO">
  <a:themeElements>
    <a:clrScheme name="merit">
      <a:dk1>
        <a:srgbClr val="0A091B"/>
      </a:dk1>
      <a:lt1>
        <a:srgbClr val="FFFFFF"/>
      </a:lt1>
      <a:dk2>
        <a:srgbClr val="59636D"/>
      </a:dk2>
      <a:lt2>
        <a:srgbClr val="E6E7E8"/>
      </a:lt2>
      <a:accent1>
        <a:srgbClr val="FF6200"/>
      </a:accent1>
      <a:accent2>
        <a:srgbClr val="AFB0B5"/>
      </a:accent2>
      <a:accent3>
        <a:srgbClr val="FF941E"/>
      </a:accent3>
      <a:accent4>
        <a:srgbClr val="43ADA4"/>
      </a:accent4>
      <a:accent5>
        <a:srgbClr val="A8569D"/>
      </a:accent5>
      <a:accent6>
        <a:srgbClr val="67AE53"/>
      </a:accent6>
      <a:hlink>
        <a:srgbClr val="F7BF17"/>
      </a:hlink>
      <a:folHlink>
        <a:srgbClr val="1470B2"/>
      </a:folHlink>
    </a:clrScheme>
    <a:fontScheme name="Geomanist">
      <a:majorFont>
        <a:latin typeface="Geomanist Bold"/>
        <a:ea typeface=""/>
        <a:cs typeface=""/>
      </a:majorFont>
      <a:minorFont>
        <a:latin typeface="Geomanist Regular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NARAL LAYOUTS">
  <a:themeElements>
    <a:clrScheme name="merit">
      <a:dk1>
        <a:srgbClr val="0A091B"/>
      </a:dk1>
      <a:lt1>
        <a:srgbClr val="FFFFFF"/>
      </a:lt1>
      <a:dk2>
        <a:srgbClr val="59636D"/>
      </a:dk2>
      <a:lt2>
        <a:srgbClr val="E6E7E8"/>
      </a:lt2>
      <a:accent1>
        <a:srgbClr val="FF6200"/>
      </a:accent1>
      <a:accent2>
        <a:srgbClr val="AFB0B5"/>
      </a:accent2>
      <a:accent3>
        <a:srgbClr val="FF941E"/>
      </a:accent3>
      <a:accent4>
        <a:srgbClr val="43ADA4"/>
      </a:accent4>
      <a:accent5>
        <a:srgbClr val="A8569D"/>
      </a:accent5>
      <a:accent6>
        <a:srgbClr val="67AE53"/>
      </a:accent6>
      <a:hlink>
        <a:srgbClr val="F7BF17"/>
      </a:hlink>
      <a:folHlink>
        <a:srgbClr val="1470B2"/>
      </a:folHlink>
    </a:clrScheme>
    <a:fontScheme name="Geomanist">
      <a:majorFont>
        <a:latin typeface="Geomanist Bold"/>
        <a:ea typeface=""/>
        <a:cs typeface=""/>
      </a:majorFont>
      <a:minorFont>
        <a:latin typeface="Geomanist Regular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19082</TotalTime>
  <Words>2363</Words>
  <Application>Microsoft Office PowerPoint</Application>
  <PresentationFormat>Panoramiczny</PresentationFormat>
  <Paragraphs>452</Paragraphs>
  <Slides>39</Slides>
  <Notes>39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39</vt:i4>
      </vt:variant>
    </vt:vector>
  </HeadingPairs>
  <TitlesOfParts>
    <vt:vector size="47" baseType="lpstr">
      <vt:lpstr>Arial</vt:lpstr>
      <vt:lpstr>Calibri</vt:lpstr>
      <vt:lpstr>Geomanist</vt:lpstr>
      <vt:lpstr>Geomanist Bold</vt:lpstr>
      <vt:lpstr>Geomanist Regular</vt:lpstr>
      <vt:lpstr>IMAGE SLIDES</vt:lpstr>
      <vt:lpstr>PORTFOLIO</vt:lpstr>
      <vt:lpstr>GENARAL LAYOUTS</vt:lpstr>
      <vt:lpstr>Prezentacja programu PowerPoint</vt:lpstr>
      <vt:lpstr>Prezentacja programu PowerPoint</vt:lpstr>
      <vt:lpstr>O czym będziemy mówić?</vt:lpstr>
      <vt:lpstr>O czym będziemy mówić?</vt:lpstr>
      <vt:lpstr>Połączenie  naszych firm</vt:lpstr>
      <vt:lpstr>Przygotowanie  akt pracowniczych do transportu</vt:lpstr>
      <vt:lpstr>Przeniesienie  akt pracowniczych</vt:lpstr>
      <vt:lpstr>Problemy przy połączeniu firm</vt:lpstr>
      <vt:lpstr>O czym będziemy mówić?</vt:lpstr>
      <vt:lpstr>O czym będziemy mówić?</vt:lpstr>
      <vt:lpstr>Prezentacja programu PowerPoint</vt:lpstr>
      <vt:lpstr>Jak się do tego przygotowaliśmy?</vt:lpstr>
      <vt:lpstr>Analiza stanu prawnego</vt:lpstr>
      <vt:lpstr>Co musieliśmy uwzględnić tworząc nowe rozwiązanie?</vt:lpstr>
      <vt:lpstr>Co musieliśmy uwzględnić tworząc nowe rozwiązanie?</vt:lpstr>
      <vt:lpstr>Kary za nieprawidłowe prowadzenie  dokumentacji pracowniczej </vt:lpstr>
      <vt:lpstr>O czym będziemy mówić?</vt:lpstr>
      <vt:lpstr>O czym będziemy mówić?</vt:lpstr>
      <vt:lpstr>O czym będziemy mówić?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Poinformowanie pracownika</vt:lpstr>
      <vt:lpstr>Rozłożenie procesu  digitalizacji w czasie</vt:lpstr>
      <vt:lpstr>Prezentacja programu PowerPoint</vt:lpstr>
      <vt:lpstr>O czym będziemy mówić?</vt:lpstr>
      <vt:lpstr>Prezentacja programu PowerPoint</vt:lpstr>
      <vt:lpstr>Prezentacja programu PowerPoint</vt:lpstr>
      <vt:lpstr>Korzyści z e-dokumentacji</vt:lpstr>
      <vt:lpstr>Postać papierowa czy elektroniczna?</vt:lpstr>
      <vt:lpstr>Prezentacja programu PowerPoint</vt:lpstr>
      <vt:lpstr>O czym będziemy mówić?</vt:lpstr>
      <vt:lpstr>Co warto zapamiętać?</vt:lpstr>
      <vt:lpstr>Prezentacja programu PowerPoint</vt:lpstr>
      <vt:lpstr>Prezentacja programu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Палотенце</dc:creator>
  <cp:lastModifiedBy>Tomasz Mroziński</cp:lastModifiedBy>
  <cp:revision>1232</cp:revision>
  <dcterms:created xsi:type="dcterms:W3CDTF">2015-01-20T11:47:48Z</dcterms:created>
  <dcterms:modified xsi:type="dcterms:W3CDTF">2019-04-15T07:32:38Z</dcterms:modified>
</cp:coreProperties>
</file>